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9" r:id="rId4"/>
    <p:sldId id="257" r:id="rId5"/>
    <p:sldId id="268" r:id="rId6"/>
    <p:sldId id="258" r:id="rId7"/>
    <p:sldId id="260" r:id="rId8"/>
    <p:sldId id="269" r:id="rId9"/>
    <p:sldId id="271" r:id="rId10"/>
    <p:sldId id="270" r:id="rId11"/>
    <p:sldId id="280" r:id="rId12"/>
    <p:sldId id="282" r:id="rId13"/>
    <p:sldId id="273" r:id="rId14"/>
    <p:sldId id="279" r:id="rId15"/>
    <p:sldId id="320" r:id="rId16"/>
    <p:sldId id="289" r:id="rId17"/>
    <p:sldId id="277" r:id="rId18"/>
    <p:sldId id="321" r:id="rId19"/>
    <p:sldId id="322" r:id="rId20"/>
    <p:sldId id="323" r:id="rId21"/>
    <p:sldId id="324" r:id="rId22"/>
    <p:sldId id="292" r:id="rId23"/>
    <p:sldId id="349" r:id="rId24"/>
    <p:sldId id="342" r:id="rId25"/>
    <p:sldId id="386" r:id="rId26"/>
    <p:sldId id="387" r:id="rId27"/>
    <p:sldId id="388" r:id="rId28"/>
    <p:sldId id="385" r:id="rId29"/>
    <p:sldId id="347" r:id="rId30"/>
    <p:sldId id="348" r:id="rId31"/>
    <p:sldId id="350" r:id="rId32"/>
    <p:sldId id="334" r:id="rId33"/>
    <p:sldId id="352" r:id="rId34"/>
    <p:sldId id="353" r:id="rId35"/>
    <p:sldId id="354" r:id="rId36"/>
    <p:sldId id="336" r:id="rId37"/>
    <p:sldId id="355" r:id="rId38"/>
    <p:sldId id="356" r:id="rId39"/>
    <p:sldId id="351" r:id="rId40"/>
    <p:sldId id="361" r:id="rId41"/>
    <p:sldId id="293" r:id="rId42"/>
    <p:sldId id="360" r:id="rId43"/>
    <p:sldId id="359" r:id="rId44"/>
    <p:sldId id="364" r:id="rId45"/>
    <p:sldId id="363" r:id="rId46"/>
    <p:sldId id="365" r:id="rId47"/>
    <p:sldId id="366" r:id="rId48"/>
    <p:sldId id="367" r:id="rId49"/>
    <p:sldId id="368" r:id="rId50"/>
    <p:sldId id="370" r:id="rId51"/>
    <p:sldId id="369" r:id="rId52"/>
    <p:sldId id="375" r:id="rId53"/>
    <p:sldId id="287" r:id="rId54"/>
    <p:sldId id="372" r:id="rId55"/>
    <p:sldId id="377" r:id="rId56"/>
    <p:sldId id="378" r:id="rId57"/>
    <p:sldId id="297" r:id="rId58"/>
    <p:sldId id="381" r:id="rId59"/>
    <p:sldId id="382" r:id="rId60"/>
    <p:sldId id="308" r:id="rId61"/>
    <p:sldId id="362" r:id="rId62"/>
    <p:sldId id="313" r:id="rId63"/>
    <p:sldId id="316" r:id="rId64"/>
    <p:sldId id="317" r:id="rId65"/>
    <p:sldId id="303" r:id="rId66"/>
    <p:sldId id="288" r:id="rId67"/>
    <p:sldId id="305" r:id="rId68"/>
    <p:sldId id="306" r:id="rId69"/>
    <p:sldId id="304" r:id="rId70"/>
    <p:sldId id="307" r:id="rId71"/>
    <p:sldId id="274" r:id="rId72"/>
    <p:sldId id="383" r:id="rId73"/>
    <p:sldId id="384" r:id="rId74"/>
    <p:sldId id="266" r:id="rId75"/>
    <p:sldId id="267" r:id="rId7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8229" autoAdjust="0"/>
    <p:restoredTop sz="87941" autoAdjust="0"/>
  </p:normalViewPr>
  <p:slideViewPr>
    <p:cSldViewPr>
      <p:cViewPr varScale="1">
        <p:scale>
          <a:sx n="100" d="100"/>
          <a:sy n="100" d="100"/>
        </p:scale>
        <p:origin x="2178" y="270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presProps" Target="presProps.xml"  /><Relationship Id="rId78" Type="http://schemas.openxmlformats.org/officeDocument/2006/relationships/viewProps" Target="viewProps.xml"  /><Relationship Id="rId79" Type="http://schemas.openxmlformats.org/officeDocument/2006/relationships/theme" Target="theme/theme1.xml"  /><Relationship Id="rId8" Type="http://schemas.openxmlformats.org/officeDocument/2006/relationships/slide" Target="slides/slide6.xml"  /><Relationship Id="rId80" Type="http://schemas.openxmlformats.org/officeDocument/2006/relationships/tableStyles" Target="tableStyles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6EA2C70-1BE2-4AD1-B6B0-6BF1C2C98F01}" type="datetime1">
              <a:rPr lang="ko-KR" altLang="en-US"/>
              <a:pPr lvl="0">
                <a:defRPr/>
              </a:pPr>
              <a:t>2025-12-24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B3DF977-A714-4DD9-A12A-4AB3B5F3437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722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2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4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5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6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7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8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9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3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28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ED93-FECF-4146-AD94-7C57142DA5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05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ED93-FECF-4146-AD94-7C57142DA57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01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ED93-FECF-4146-AD94-7C57142DA57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61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249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10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64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80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aede5ab39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2" name="Google Shape;52;g3aaede5ab3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75828315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aede5ab39_0_3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3" name="Google Shape;83;g3aaede5ab39_0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76992850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aede5ab39_0_6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4" name="Google Shape;114;g3aaede5ab39_0_6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7638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374551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9" name="Google Shape;899;p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0" y="812800"/>
            <a:ext cx="0" cy="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3323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80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80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FB3DF977-A714-4DD9-A12A-4AB3B5F3437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23865"/>
      </p:ext>
    </p:extLst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FB3DF977-A714-4DD9-A12A-4AB3B5F3437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09807"/>
      </p:ext>
    </p:extLst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FB3DF977-A714-4DD9-A12A-4AB3B5F3437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165373"/>
      </p:ext>
    </p:extLst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FB3DF977-A714-4DD9-A12A-4AB3B5F3437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71809"/>
      </p:ext>
    </p:extLst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FB3DF977-A714-4DD9-A12A-4AB3B5F3437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3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3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87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07CFD-1CC9-C155-ECF0-3295B44EF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4FAC57-9554-FCE8-9C16-668365AC6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D8891B-44F7-0D20-1697-873BD5187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46B3AD-37D0-ADEB-00A4-70EDA2919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40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301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E83AC-91F4-BCB7-4490-977C13393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2B2160-34B5-411E-E1C4-9DCBF90ED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12E54B-00A7-BE0E-4C78-BCD7D0864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D2A22D-6C96-9AF8-708B-95DC12884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66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D467A-1C5B-CF90-9E07-8FDAAF916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3C4532-459E-98D5-F7DE-34385DC50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C13A50-9F76-ADB7-122B-47BA2F1E2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0E96BE-E75B-72BF-A1B5-D60498DD25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00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0EF05-8F97-DD84-B97F-1E9D8E33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0BE04A-2B77-9300-DA04-BFF0CB0CD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F8C559-3B3C-C7CD-F5CB-31AA67A2A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303407-B506-8813-C05B-8A70AA9F6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84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A8A12-EC91-48A7-C653-9900D5687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A02252-8B33-D12D-CD6C-32BECC96D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22EA1E-DED1-E6D7-E179-121AD92AE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40767-40F5-2939-A610-1C9151245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3703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8B821-E1DB-5A44-F328-5D1EB5F40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202D3B-EFE7-816C-BE57-09067C002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604E24-89BB-6F59-8F74-CCA3CD2D8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898B71-FDD1-B3C0-9EE1-5070C6F8C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10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DB951-207D-C1D8-12D8-CB434F7AF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FBBD43-8454-0339-FC75-24A5EEB7D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B74003-0694-AB62-9FEE-8F5F1EF2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13E12C-43A7-E0E7-C7BB-102A2C312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50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CA4C-35DC-1035-7F24-507D78C31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B6E1F-DEF1-29EE-933E-66AD118BC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992AC2-042D-0905-1468-5CE1030DD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5449F4-A8F7-038F-72DA-60FF4A2405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17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9DB99-331D-E7DD-79AE-0B47A5299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396F6A-50D4-4831-676A-6FCEE6DAD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459B49-C332-7BF4-F124-CD139EE02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DBCC59-7B0B-6EFC-D8A6-8149973C8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55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81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5FFD9-D335-6BEF-58B6-EA400B0F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6426E0-628A-6BE6-5B79-795926B0D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3B65C6-E8C4-D0AC-23CB-A09569C99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915B9-E688-EF26-B9AE-7F5768538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28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039D3-9964-0876-F3BC-605191C74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978CC-3804-E27D-158B-964B30BB9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591B7A-6326-3292-F497-19A95766D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30D6CB-C590-52DB-594C-790ED5E35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366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F169-EF10-5E62-F97C-7C8782E3C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19873D-8680-6162-E96F-E8628AFB1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46B644-B68D-2F75-7A57-58E74904B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A231C8-EEE8-111D-9E06-76D8B2024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104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007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8947-9FBE-9647-D72C-7EC3F7080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8FBF5B-B5E7-A1F8-29EE-7A211BA91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34FAE5-6306-63EC-1400-E35A510DB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EC4D4-F271-AB77-1C3B-AD7E3C7D2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839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068D7-048B-4839-E61F-323D4DC29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30243F-CA63-314A-CDD9-591382F52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DFA3B9-22B8-5DD4-996A-7D00BF05F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1C40D5-04CE-F7E0-FD36-08B2C562D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772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C8BDC-C668-ED15-7C01-15D79C0FE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83C1F7-0AEF-D6F8-B8D4-EBD6F6A85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AA7AFF-004B-43D0-FF0B-ED6F97B51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30899C-026C-EBC9-0F26-09F698D2A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1279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00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3973C-F40B-CC53-BD62-CB9848EF1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CFD795-769C-F58E-8FCB-38E79B555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B19D81-1282-F862-8EE7-24655014A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C683D1-87ED-1872-0107-B22751B97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7072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D3D94-7765-6EB0-B2E4-D7D6AB0CD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A03D12-D361-FCFE-9E49-B89A122AA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A74A33-4F8F-0768-3126-DE463A95F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FC914-5E43-73D9-0CBE-0975FD819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0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70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2827F-0447-1950-CB2B-8BF485066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95140F-0927-AB44-F169-1A2AF659C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2A2199-26D8-1AB7-B8D4-3F232AE84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8CB890-9186-A882-FC7D-4AEB663EF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1676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8F62-95DD-53FD-B931-92458615D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3E55B8-339B-D749-F438-5887A33DA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C54A1B-8A49-864C-7C48-904ED32D6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A5538-BE59-B3AB-9F77-A7A2F9AE8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42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7EEE-395E-BAA9-49B1-9FBF14CB1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A65967-3E52-5206-AC8E-F6B43CEFD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267E09-2B14-4D17-2D3D-CB78B44ED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667FD-945D-865D-F0DD-19726DBE4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973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422CF-93B5-5447-FE73-AE7F57053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FE3833-EFE3-33AF-891C-A7D85EFC3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0CFCC6-AED7-6FA1-1835-89B3C5406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E3605C-D390-28DB-13DA-76DC9D4F2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5809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38F9-DDD2-478D-1CCC-368E8A2A2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61355D-F58C-E65F-3B34-DFD015DED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E05DA-8EDF-0A99-9DEA-37D203D5F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B19FDE-2DA5-B7FE-827C-485B4AE0B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6785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3400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285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80D2-AD90-B72C-46FD-863BC28F0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19240C-F3C3-987F-B19A-673380761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AA91FA-78E8-059C-9640-AA76EFC31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8647F1-C65D-2629-3297-906C13C1A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784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A089D-1B46-8161-6A0C-810A51573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A234BB-EE0F-EC3E-81CF-2727CD134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F1147A-DD41-7D08-1FD0-0B368CADB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550539-94BA-CAFE-1E1A-DBFE7C89E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151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5DDD6-72ED-7D67-DC34-AA52BFCCE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D5AA13-27F0-F9CF-852E-0486FD961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99C7B4-2D3F-EB4C-57C7-B6A9DB99B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B52E7-04F8-B0A7-DACC-CD0790DBA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298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7019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350F-E222-E0EC-5632-9203F6639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A3905B-8F72-FB58-25B8-90AE03687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D43F36-385D-7EE6-07CD-44DBE0613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57DC4D-C491-AB94-9CE3-6218D63E0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3321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FC5E-C759-A83A-02A3-2D02F559C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4684E8-69EE-7606-0025-49F6D68A5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FACA27-1D82-69EA-65C1-E02780AB7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25247E-55FC-E934-351B-7092C5E16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9844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82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77DBE-3A97-2F66-45E4-E71E7F686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A4DD78-67F4-83D5-5DBD-F4F925051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088F4-B425-B612-CA4F-207D255B2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C862FB-02D0-40EE-3388-6F1112316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71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ED93-FECF-4146-AD94-7C57142DA5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04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F977-A714-4DD9-A12A-4AB3B5F343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0194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5.svg"  /><Relationship Id="rId4" Type="http://schemas.openxmlformats.org/officeDocument/2006/relationships/image" Target="../media/image3.png"  /><Relationship Id="rId5" Type="http://schemas.openxmlformats.org/officeDocument/2006/relationships/image" Target="../media/image26.sv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5.svg"  /><Relationship Id="rId5" Type="http://schemas.openxmlformats.org/officeDocument/2006/relationships/image" Target="../media/image3.png"  /><Relationship Id="rId6" Type="http://schemas.openxmlformats.org/officeDocument/2006/relationships/image" Target="../media/image26.sv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5.svg"  /><Relationship Id="rId5" Type="http://schemas.openxmlformats.org/officeDocument/2006/relationships/image" Target="../media/image3.png"  /><Relationship Id="rId6" Type="http://schemas.openxmlformats.org/officeDocument/2006/relationships/image" Target="../media/image26.sv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5.svg"  /><Relationship Id="rId5" Type="http://schemas.openxmlformats.org/officeDocument/2006/relationships/image" Target="../media/image3.png"  /><Relationship Id="rId6" Type="http://schemas.openxmlformats.org/officeDocument/2006/relationships/image" Target="../media/image26.sv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5.svg"  /><Relationship Id="rId5" Type="http://schemas.openxmlformats.org/officeDocument/2006/relationships/image" Target="../media/image28.png"  /><Relationship Id="rId6" Type="http://schemas.openxmlformats.org/officeDocument/2006/relationships/image" Target="../media/image3.png"  /><Relationship Id="rId7" Type="http://schemas.openxmlformats.org/officeDocument/2006/relationships/image" Target="../media/image26.svg"  /><Relationship Id="rId8" Type="http://schemas.openxmlformats.org/officeDocument/2006/relationships/image" Target="../media/image3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5.svg"  /><Relationship Id="rId5" Type="http://schemas.openxmlformats.org/officeDocument/2006/relationships/image" Target="../media/image3.png"  /><Relationship Id="rId6" Type="http://schemas.openxmlformats.org/officeDocument/2006/relationships/image" Target="../media/image26.sv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5.svg"  /><Relationship Id="rId5" Type="http://schemas.openxmlformats.org/officeDocument/2006/relationships/image" Target="../media/image3.png"  /><Relationship Id="rId6" Type="http://schemas.openxmlformats.org/officeDocument/2006/relationships/image" Target="../media/image26.sv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5.svg"  /><Relationship Id="rId5" Type="http://schemas.openxmlformats.org/officeDocument/2006/relationships/image" Target="../media/image3.png"  /><Relationship Id="rId6" Type="http://schemas.openxmlformats.org/officeDocument/2006/relationships/image" Target="../media/image26.sv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5.svg"  /><Relationship Id="rId5" Type="http://schemas.openxmlformats.org/officeDocument/2006/relationships/image" Target="../media/image3.png"  /><Relationship Id="rId6" Type="http://schemas.openxmlformats.org/officeDocument/2006/relationships/image" Target="../media/image26.sv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5.svg"  /><Relationship Id="rId4" Type="http://schemas.openxmlformats.org/officeDocument/2006/relationships/image" Target="../media/image3.png"  /><Relationship Id="rId5" Type="http://schemas.openxmlformats.org/officeDocument/2006/relationships/image" Target="../media/image26.sv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2.png"  /><Relationship Id="rId4" Type="http://schemas.openxmlformats.org/officeDocument/2006/relationships/image" Target="../media/image42.png"  /><Relationship Id="rId5" Type="http://schemas.openxmlformats.org/officeDocument/2006/relationships/image" Target="../media/image42.png"  /><Relationship Id="rId6" Type="http://schemas.openxmlformats.org/officeDocument/2006/relationships/image" Target="../media/image42.png"  /><Relationship Id="rId7" Type="http://schemas.openxmlformats.org/officeDocument/2006/relationships/image" Target="../media/image42.png"  /><Relationship Id="rId8" Type="http://schemas.openxmlformats.org/officeDocument/2006/relationships/image" Target="../media/image42.png"  /><Relationship Id="rId9" Type="http://schemas.openxmlformats.org/officeDocument/2006/relationships/image" Target="../media/image4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12" Type="http://schemas.openxmlformats.org/officeDocument/2006/relationships/image" Target="../media/image44.png"  /><Relationship Id="rId13" Type="http://schemas.openxmlformats.org/officeDocument/2006/relationships/image" Target="../media/image45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2.png"  /><Relationship Id="rId4" Type="http://schemas.openxmlformats.org/officeDocument/2006/relationships/image" Target="../media/image42.png"  /><Relationship Id="rId5" Type="http://schemas.openxmlformats.org/officeDocument/2006/relationships/image" Target="../media/image42.png"  /><Relationship Id="rId6" Type="http://schemas.openxmlformats.org/officeDocument/2006/relationships/image" Target="../media/image42.png"  /><Relationship Id="rId7" Type="http://schemas.openxmlformats.org/officeDocument/2006/relationships/image" Target="../media/image42.png"  /><Relationship Id="rId8" Type="http://schemas.openxmlformats.org/officeDocument/2006/relationships/image" Target="../media/image42.png"  /><Relationship Id="rId9" Type="http://schemas.openxmlformats.org/officeDocument/2006/relationships/image" Target="../media/image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12" Type="http://schemas.openxmlformats.org/officeDocument/2006/relationships/image" Target="../media/image45.png"  /><Relationship Id="rId13" Type="http://schemas.openxmlformats.org/officeDocument/2006/relationships/image" Target="../media/image46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2.png"  /><Relationship Id="rId4" Type="http://schemas.openxmlformats.org/officeDocument/2006/relationships/image" Target="../media/image42.png"  /><Relationship Id="rId5" Type="http://schemas.openxmlformats.org/officeDocument/2006/relationships/image" Target="../media/image42.png"  /><Relationship Id="rId6" Type="http://schemas.openxmlformats.org/officeDocument/2006/relationships/image" Target="../media/image42.png"  /><Relationship Id="rId7" Type="http://schemas.openxmlformats.org/officeDocument/2006/relationships/image" Target="../media/image42.png"  /><Relationship Id="rId8" Type="http://schemas.openxmlformats.org/officeDocument/2006/relationships/image" Target="../media/image42.png"  /><Relationship Id="rId9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10" Type="http://schemas.openxmlformats.org/officeDocument/2006/relationships/image" Target="../media/image47.png"  /><Relationship Id="rId11" Type="http://schemas.openxmlformats.org/officeDocument/2006/relationships/image" Target="../media/image48.png"  /><Relationship Id="rId12" Type="http://schemas.openxmlformats.org/officeDocument/2006/relationships/image" Target="../media/image49.png"  /><Relationship Id="rId13" Type="http://schemas.openxmlformats.org/officeDocument/2006/relationships/image" Target="../media/image50.png"  /><Relationship Id="rId14" Type="http://schemas.openxmlformats.org/officeDocument/2006/relationships/image" Target="../media/image51.png"  /><Relationship Id="rId15" Type="http://schemas.openxmlformats.org/officeDocument/2006/relationships/image" Target="../media/image52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7.png"  /><Relationship Id="rId4" Type="http://schemas.openxmlformats.org/officeDocument/2006/relationships/image" Target="../media/image47.png"  /><Relationship Id="rId5" Type="http://schemas.openxmlformats.org/officeDocument/2006/relationships/image" Target="../media/image47.png"  /><Relationship Id="rId6" Type="http://schemas.openxmlformats.org/officeDocument/2006/relationships/image" Target="../media/image47.png"  /><Relationship Id="rId7" Type="http://schemas.openxmlformats.org/officeDocument/2006/relationships/image" Target="../media/image47.png"  /><Relationship Id="rId8" Type="http://schemas.openxmlformats.org/officeDocument/2006/relationships/image" Target="../media/image47.png"  /><Relationship Id="rId9" Type="http://schemas.openxmlformats.org/officeDocument/2006/relationships/image" Target="../media/image4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5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.png"  /><Relationship Id="rId11" Type="http://schemas.openxmlformats.org/officeDocument/2006/relationships/image" Target="../media/image26.svg"  /><Relationship Id="rId2" Type="http://schemas.openxmlformats.org/officeDocument/2006/relationships/image" Target="../media/image56.png"  /><Relationship Id="rId3" Type="http://schemas.openxmlformats.org/officeDocument/2006/relationships/image" Target="../media/image56.png"  /><Relationship Id="rId4" Type="http://schemas.openxmlformats.org/officeDocument/2006/relationships/image" Target="../media/image56.png"  /><Relationship Id="rId5" Type="http://schemas.openxmlformats.org/officeDocument/2006/relationships/image" Target="../media/image56.png"  /><Relationship Id="rId6" Type="http://schemas.openxmlformats.org/officeDocument/2006/relationships/image" Target="../media/image56.png"  /><Relationship Id="rId7" Type="http://schemas.openxmlformats.org/officeDocument/2006/relationships/image" Target="../media/image56.png"  /><Relationship Id="rId8" Type="http://schemas.openxmlformats.org/officeDocument/2006/relationships/image" Target="../media/image56.png"  /><Relationship Id="rId9" Type="http://schemas.openxmlformats.org/officeDocument/2006/relationships/image" Target="../media/image5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10" Type="http://schemas.openxmlformats.org/officeDocument/2006/relationships/image" Target="../media/image56.png"  /><Relationship Id="rId11" Type="http://schemas.openxmlformats.org/officeDocument/2006/relationships/image" Target="../media/image57.png"  /><Relationship Id="rId12" Type="http://schemas.openxmlformats.org/officeDocument/2006/relationships/image" Target="../media/image58.png"  /><Relationship Id="rId13" Type="http://schemas.openxmlformats.org/officeDocument/2006/relationships/image" Target="../media/image59.png"  /><Relationship Id="rId14" Type="http://schemas.openxmlformats.org/officeDocument/2006/relationships/image" Target="../media/image6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6.png"  /><Relationship Id="rId5" Type="http://schemas.openxmlformats.org/officeDocument/2006/relationships/image" Target="../media/image56.png"  /><Relationship Id="rId6" Type="http://schemas.openxmlformats.org/officeDocument/2006/relationships/image" Target="../media/image56.png"  /><Relationship Id="rId7" Type="http://schemas.openxmlformats.org/officeDocument/2006/relationships/image" Target="../media/image56.png"  /><Relationship Id="rId8" Type="http://schemas.openxmlformats.org/officeDocument/2006/relationships/image" Target="../media/image56.png"  /><Relationship Id="rId9" Type="http://schemas.openxmlformats.org/officeDocument/2006/relationships/image" Target="../media/image5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10" Type="http://schemas.openxmlformats.org/officeDocument/2006/relationships/image" Target="../media/image56.png"  /><Relationship Id="rId11" Type="http://schemas.openxmlformats.org/officeDocument/2006/relationships/image" Target="../media/image57.png"  /><Relationship Id="rId12" Type="http://schemas.openxmlformats.org/officeDocument/2006/relationships/image" Target="../media/image58.png"  /><Relationship Id="rId13" Type="http://schemas.openxmlformats.org/officeDocument/2006/relationships/image" Target="../media/image61.png"  /><Relationship Id="rId14" Type="http://schemas.openxmlformats.org/officeDocument/2006/relationships/image" Target="../media/image62.png"  /><Relationship Id="rId15" Type="http://schemas.openxmlformats.org/officeDocument/2006/relationships/image" Target="../media/image63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6.png"  /><Relationship Id="rId4" Type="http://schemas.openxmlformats.org/officeDocument/2006/relationships/image" Target="../media/image56.png"  /><Relationship Id="rId5" Type="http://schemas.openxmlformats.org/officeDocument/2006/relationships/image" Target="../media/image56.png"  /><Relationship Id="rId6" Type="http://schemas.openxmlformats.org/officeDocument/2006/relationships/image" Target="../media/image56.png"  /><Relationship Id="rId7" Type="http://schemas.openxmlformats.org/officeDocument/2006/relationships/image" Target="../media/image56.png"  /><Relationship Id="rId8" Type="http://schemas.openxmlformats.org/officeDocument/2006/relationships/image" Target="../media/image56.png"  /><Relationship Id="rId9" Type="http://schemas.openxmlformats.org/officeDocument/2006/relationships/image" Target="../media/image5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10" Type="http://schemas.openxmlformats.org/officeDocument/2006/relationships/image" Target="../media/image57.png"  /><Relationship Id="rId11" Type="http://schemas.openxmlformats.org/officeDocument/2006/relationships/image" Target="../media/image58.png"  /><Relationship Id="rId12" Type="http://schemas.openxmlformats.org/officeDocument/2006/relationships/image" Target="../media/image71.png"  /><Relationship Id="rId13" Type="http://schemas.openxmlformats.org/officeDocument/2006/relationships/image" Target="../media/image72.png"  /><Relationship Id="rId14" Type="http://schemas.openxmlformats.org/officeDocument/2006/relationships/image" Target="../media/image73.png"  /><Relationship Id="rId15" Type="http://schemas.openxmlformats.org/officeDocument/2006/relationships/image" Target="../media/image74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7.png"  /><Relationship Id="rId4" Type="http://schemas.openxmlformats.org/officeDocument/2006/relationships/image" Target="../media/image57.png"  /><Relationship Id="rId5" Type="http://schemas.openxmlformats.org/officeDocument/2006/relationships/image" Target="../media/image57.png"  /><Relationship Id="rId6" Type="http://schemas.openxmlformats.org/officeDocument/2006/relationships/image" Target="../media/image57.png"  /><Relationship Id="rId7" Type="http://schemas.openxmlformats.org/officeDocument/2006/relationships/image" Target="../media/image57.png"  /><Relationship Id="rId8" Type="http://schemas.openxmlformats.org/officeDocument/2006/relationships/image" Target="../media/image57.png"  /><Relationship Id="rId9" Type="http://schemas.openxmlformats.org/officeDocument/2006/relationships/image" Target="../media/image5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75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5.svg"  /><Relationship Id="rId4" Type="http://schemas.openxmlformats.org/officeDocument/2006/relationships/image" Target="../media/image3.png"  /><Relationship Id="rId5" Type="http://schemas.openxmlformats.org/officeDocument/2006/relationships/image" Target="../media/image26.sv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10" Type="http://schemas.openxmlformats.org/officeDocument/2006/relationships/image" Target="../media/image82.png"  /><Relationship Id="rId11" Type="http://schemas.openxmlformats.org/officeDocument/2006/relationships/image" Target="../media/image83.png"  /><Relationship Id="rId12" Type="http://schemas.openxmlformats.org/officeDocument/2006/relationships/image" Target="../media/image84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79.png"  /><Relationship Id="rId8" Type="http://schemas.openxmlformats.org/officeDocument/2006/relationships/image" Target="../media/image80.png"  /><Relationship Id="rId9" Type="http://schemas.openxmlformats.org/officeDocument/2006/relationships/image" Target="../media/image81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10" Type="http://schemas.openxmlformats.org/officeDocument/2006/relationships/image" Target="../media/image47.png"  /><Relationship Id="rId11" Type="http://schemas.openxmlformats.org/officeDocument/2006/relationships/image" Target="../media/image3.png"  /><Relationship Id="rId12" Type="http://schemas.openxmlformats.org/officeDocument/2006/relationships/image" Target="../media/image4.svg"  /><Relationship Id="rId13" Type="http://schemas.openxmlformats.org/officeDocument/2006/relationships/image" Target="../media/image79.png"  /><Relationship Id="rId14" Type="http://schemas.openxmlformats.org/officeDocument/2006/relationships/image" Target="../media/image80.png"  /><Relationship Id="rId15" Type="http://schemas.openxmlformats.org/officeDocument/2006/relationships/image" Target="../media/image85.png"  /><Relationship Id="rId16" Type="http://schemas.openxmlformats.org/officeDocument/2006/relationships/image" Target="../media/image82.png"  /><Relationship Id="rId17" Type="http://schemas.openxmlformats.org/officeDocument/2006/relationships/image" Target="../media/image83.png"  /><Relationship Id="rId18" Type="http://schemas.openxmlformats.org/officeDocument/2006/relationships/image" Target="../media/image84.png"  /><Relationship Id="rId19" Type="http://schemas.openxmlformats.org/officeDocument/2006/relationships/image" Target="../media/image86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87.svg"  /><Relationship Id="rId21" Type="http://schemas.openxmlformats.org/officeDocument/2006/relationships/image" Target="../media/image88.png"  /><Relationship Id="rId22" Type="http://schemas.openxmlformats.org/officeDocument/2006/relationships/image" Target="../media/image89.svg"  /><Relationship Id="rId3" Type="http://schemas.openxmlformats.org/officeDocument/2006/relationships/image" Target="../media/image47.png"  /><Relationship Id="rId4" Type="http://schemas.openxmlformats.org/officeDocument/2006/relationships/image" Target="../media/image47.png"  /><Relationship Id="rId5" Type="http://schemas.openxmlformats.org/officeDocument/2006/relationships/image" Target="../media/image47.png"  /><Relationship Id="rId6" Type="http://schemas.openxmlformats.org/officeDocument/2006/relationships/image" Target="../media/image47.png"  /><Relationship Id="rId7" Type="http://schemas.openxmlformats.org/officeDocument/2006/relationships/image" Target="../media/image47.png"  /><Relationship Id="rId8" Type="http://schemas.openxmlformats.org/officeDocument/2006/relationships/image" Target="../media/image47.png"  /><Relationship Id="rId9" Type="http://schemas.openxmlformats.org/officeDocument/2006/relationships/image" Target="../media/image47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9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10" Type="http://schemas.openxmlformats.org/officeDocument/2006/relationships/image" Target="../media/image93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90.png"  /><Relationship Id="rId8" Type="http://schemas.openxmlformats.org/officeDocument/2006/relationships/image" Target="../media/image91.jpeg"  /><Relationship Id="rId9" Type="http://schemas.openxmlformats.org/officeDocument/2006/relationships/image" Target="../media/image9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10" Type="http://schemas.openxmlformats.org/officeDocument/2006/relationships/image" Target="../media/image95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90.png"  /><Relationship Id="rId8" Type="http://schemas.openxmlformats.org/officeDocument/2006/relationships/image" Target="../media/image94.png"  /><Relationship Id="rId9" Type="http://schemas.openxmlformats.org/officeDocument/2006/relationships/image" Target="../media/image9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10" Type="http://schemas.openxmlformats.org/officeDocument/2006/relationships/image" Target="../media/image97.svg"  /><Relationship Id="rId11" Type="http://schemas.openxmlformats.org/officeDocument/2006/relationships/image" Target="../media/image92.png"  /><Relationship Id="rId12" Type="http://schemas.openxmlformats.org/officeDocument/2006/relationships/image" Target="../media/image95.svg"  /><Relationship Id="rId13" Type="http://schemas.openxmlformats.org/officeDocument/2006/relationships/image" Target="../media/image9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90.png"  /><Relationship Id="rId8" Type="http://schemas.openxmlformats.org/officeDocument/2006/relationships/image" Target="../media/image94.png"  /><Relationship Id="rId9" Type="http://schemas.openxmlformats.org/officeDocument/2006/relationships/image" Target="../media/image9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10" Type="http://schemas.openxmlformats.org/officeDocument/2006/relationships/image" Target="../media/image97.svg"  /><Relationship Id="rId11" Type="http://schemas.openxmlformats.org/officeDocument/2006/relationships/image" Target="../media/image92.png"  /><Relationship Id="rId12" Type="http://schemas.openxmlformats.org/officeDocument/2006/relationships/image" Target="../media/image95.svg"  /><Relationship Id="rId13" Type="http://schemas.openxmlformats.org/officeDocument/2006/relationships/image" Target="../media/image98.png"  /><Relationship Id="rId14" Type="http://schemas.openxmlformats.org/officeDocument/2006/relationships/image" Target="../media/image86.png"  /><Relationship Id="rId15" Type="http://schemas.openxmlformats.org/officeDocument/2006/relationships/image" Target="../media/image87.svg"  /><Relationship Id="rId16" Type="http://schemas.openxmlformats.org/officeDocument/2006/relationships/image" Target="../media/image88.png"  /><Relationship Id="rId17" Type="http://schemas.openxmlformats.org/officeDocument/2006/relationships/image" Target="../media/image89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90.png"  /><Relationship Id="rId8" Type="http://schemas.openxmlformats.org/officeDocument/2006/relationships/image" Target="../media/image94.png"  /><Relationship Id="rId9" Type="http://schemas.openxmlformats.org/officeDocument/2006/relationships/image" Target="../media/image9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99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10" Type="http://schemas.openxmlformats.org/officeDocument/2006/relationships/image" Target="../media/image96.png"  /><Relationship Id="rId11" Type="http://schemas.openxmlformats.org/officeDocument/2006/relationships/image" Target="../media/image97.svg"  /><Relationship Id="rId12" Type="http://schemas.openxmlformats.org/officeDocument/2006/relationships/image" Target="../media/image92.png"  /><Relationship Id="rId13" Type="http://schemas.openxmlformats.org/officeDocument/2006/relationships/image" Target="../media/image93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99.png"  /><Relationship Id="rId8" Type="http://schemas.openxmlformats.org/officeDocument/2006/relationships/image" Target="../media/image100.png"  /><Relationship Id="rId9" Type="http://schemas.openxmlformats.org/officeDocument/2006/relationships/image" Target="../media/image10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10" Type="http://schemas.openxmlformats.org/officeDocument/2006/relationships/image" Target="../media/image96.png"  /><Relationship Id="rId11" Type="http://schemas.openxmlformats.org/officeDocument/2006/relationships/image" Target="../media/image97.svg"  /><Relationship Id="rId12" Type="http://schemas.openxmlformats.org/officeDocument/2006/relationships/image" Target="../media/image92.png"  /><Relationship Id="rId13" Type="http://schemas.openxmlformats.org/officeDocument/2006/relationships/image" Target="../media/image93.svg"  /><Relationship Id="rId14" Type="http://schemas.openxmlformats.org/officeDocument/2006/relationships/image" Target="../media/image102.png"  /><Relationship Id="rId15" Type="http://schemas.openxmlformats.org/officeDocument/2006/relationships/image" Target="../media/image92.png"  /><Relationship Id="rId16" Type="http://schemas.openxmlformats.org/officeDocument/2006/relationships/image" Target="../media/image93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99.png"  /><Relationship Id="rId8" Type="http://schemas.openxmlformats.org/officeDocument/2006/relationships/image" Target="../media/image100.png"  /><Relationship Id="rId9" Type="http://schemas.openxmlformats.org/officeDocument/2006/relationships/image" Target="../media/image10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10" Type="http://schemas.openxmlformats.org/officeDocument/2006/relationships/image" Target="../media/image103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02.png"  /><Relationship Id="rId8" Type="http://schemas.openxmlformats.org/officeDocument/2006/relationships/image" Target="../media/image92.png"  /><Relationship Id="rId9" Type="http://schemas.openxmlformats.org/officeDocument/2006/relationships/image" Target="../media/image93.sv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04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04.png"  /><Relationship Id="rId8" Type="http://schemas.openxmlformats.org/officeDocument/2006/relationships/image" Target="../media/image10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10" Type="http://schemas.openxmlformats.org/officeDocument/2006/relationships/image" Target="../media/image109.png"  /><Relationship Id="rId11" Type="http://schemas.openxmlformats.org/officeDocument/2006/relationships/image" Target="../media/image11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06.png"  /><Relationship Id="rId8" Type="http://schemas.openxmlformats.org/officeDocument/2006/relationships/image" Target="../media/image107.png"  /><Relationship Id="rId9" Type="http://schemas.openxmlformats.org/officeDocument/2006/relationships/image" Target="../media/image10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10" Type="http://schemas.openxmlformats.org/officeDocument/2006/relationships/image" Target="../media/image109.png"  /><Relationship Id="rId11" Type="http://schemas.openxmlformats.org/officeDocument/2006/relationships/image" Target="../media/image110.png"  /><Relationship Id="rId12" Type="http://schemas.openxmlformats.org/officeDocument/2006/relationships/image" Target="../media/image86.png"  /><Relationship Id="rId13" Type="http://schemas.openxmlformats.org/officeDocument/2006/relationships/image" Target="../media/image87.svg"  /><Relationship Id="rId14" Type="http://schemas.openxmlformats.org/officeDocument/2006/relationships/image" Target="../media/image88.png"  /><Relationship Id="rId15" Type="http://schemas.openxmlformats.org/officeDocument/2006/relationships/image" Target="../media/image89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06.png"  /><Relationship Id="rId8" Type="http://schemas.openxmlformats.org/officeDocument/2006/relationships/image" Target="../media/image107.png"  /><Relationship Id="rId9" Type="http://schemas.openxmlformats.org/officeDocument/2006/relationships/image" Target="../media/image108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10" Type="http://schemas.openxmlformats.org/officeDocument/2006/relationships/image" Target="../media/image109.png"  /><Relationship Id="rId11" Type="http://schemas.openxmlformats.org/officeDocument/2006/relationships/image" Target="../media/image110.png"  /><Relationship Id="rId12" Type="http://schemas.openxmlformats.org/officeDocument/2006/relationships/image" Target="../media/image111.png"  /><Relationship Id="rId13" Type="http://schemas.openxmlformats.org/officeDocument/2006/relationships/image" Target="../media/image112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06.png"  /><Relationship Id="rId8" Type="http://schemas.openxmlformats.org/officeDocument/2006/relationships/image" Target="../media/image107.png"  /><Relationship Id="rId9" Type="http://schemas.openxmlformats.org/officeDocument/2006/relationships/image" Target="../media/image108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13.png"  /><Relationship Id="rId8" Type="http://schemas.openxmlformats.org/officeDocument/2006/relationships/image" Target="../media/image114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10" Type="http://schemas.openxmlformats.org/officeDocument/2006/relationships/image" Target="../media/image87.svg"  /><Relationship Id="rId11" Type="http://schemas.openxmlformats.org/officeDocument/2006/relationships/image" Target="../media/image88.png"  /><Relationship Id="rId12" Type="http://schemas.openxmlformats.org/officeDocument/2006/relationships/image" Target="../media/image89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13.png"  /><Relationship Id="rId8" Type="http://schemas.openxmlformats.org/officeDocument/2006/relationships/image" Target="../media/image114.png"  /><Relationship Id="rId9" Type="http://schemas.openxmlformats.org/officeDocument/2006/relationships/image" Target="../media/image86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10" Type="http://schemas.openxmlformats.org/officeDocument/2006/relationships/image" Target="../media/image116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13.png"  /><Relationship Id="rId8" Type="http://schemas.openxmlformats.org/officeDocument/2006/relationships/image" Target="../media/image114.png"  /><Relationship Id="rId9" Type="http://schemas.openxmlformats.org/officeDocument/2006/relationships/image" Target="../media/image115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10" Type="http://schemas.openxmlformats.org/officeDocument/2006/relationships/image" Target="../media/image120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17.png"  /><Relationship Id="rId8" Type="http://schemas.openxmlformats.org/officeDocument/2006/relationships/image" Target="../media/image118.svg"  /><Relationship Id="rId9" Type="http://schemas.openxmlformats.org/officeDocument/2006/relationships/image" Target="../media/image11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10" Type="http://schemas.openxmlformats.org/officeDocument/2006/relationships/image" Target="../media/image122.png"  /><Relationship Id="rId11" Type="http://schemas.openxmlformats.org/officeDocument/2006/relationships/image" Target="../media/image123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21.png"  /><Relationship Id="rId8" Type="http://schemas.openxmlformats.org/officeDocument/2006/relationships/image" Target="../media/image122.png"  /><Relationship Id="rId9" Type="http://schemas.openxmlformats.org/officeDocument/2006/relationships/image" Target="../media/image123.sv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10" Type="http://schemas.openxmlformats.org/officeDocument/2006/relationships/image" Target="../media/image122.png"  /><Relationship Id="rId11" Type="http://schemas.openxmlformats.org/officeDocument/2006/relationships/image" Target="../media/image123.svg"  /><Relationship Id="rId12" Type="http://schemas.openxmlformats.org/officeDocument/2006/relationships/image" Target="../media/image122.png"  /><Relationship Id="rId13" Type="http://schemas.openxmlformats.org/officeDocument/2006/relationships/image" Target="../media/image123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21.png"  /><Relationship Id="rId8" Type="http://schemas.openxmlformats.org/officeDocument/2006/relationships/image" Target="../media/image96.png"  /><Relationship Id="rId9" Type="http://schemas.openxmlformats.org/officeDocument/2006/relationships/image" Target="../media/image97.sv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4.xml"  /><Relationship Id="rId10" Type="http://schemas.openxmlformats.org/officeDocument/2006/relationships/image" Target="../media/image96.png"  /><Relationship Id="rId11" Type="http://schemas.openxmlformats.org/officeDocument/2006/relationships/image" Target="../media/image97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21.png"  /><Relationship Id="rId8" Type="http://schemas.openxmlformats.org/officeDocument/2006/relationships/image" Target="../media/image96.png"  /><Relationship Id="rId9" Type="http://schemas.openxmlformats.org/officeDocument/2006/relationships/image" Target="../media/image97.sv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5.xml"  /><Relationship Id="rId10" Type="http://schemas.openxmlformats.org/officeDocument/2006/relationships/image" Target="../media/image127.png"  /><Relationship Id="rId11" Type="http://schemas.openxmlformats.org/officeDocument/2006/relationships/image" Target="../media/image128.png"  /><Relationship Id="rId12" Type="http://schemas.openxmlformats.org/officeDocument/2006/relationships/image" Target="../media/image129.png"  /><Relationship Id="rId13" Type="http://schemas.openxmlformats.org/officeDocument/2006/relationships/image" Target="../media/image130.svg"  /><Relationship Id="rId14" Type="http://schemas.openxmlformats.org/officeDocument/2006/relationships/image" Target="../media/image129.png"  /><Relationship Id="rId15" Type="http://schemas.openxmlformats.org/officeDocument/2006/relationships/image" Target="../media/image130.svg"  /><Relationship Id="rId16" Type="http://schemas.openxmlformats.org/officeDocument/2006/relationships/image" Target="../media/image131.png"  /><Relationship Id="rId17" Type="http://schemas.openxmlformats.org/officeDocument/2006/relationships/image" Target="../media/image132.svg"  /><Relationship Id="rId18" Type="http://schemas.openxmlformats.org/officeDocument/2006/relationships/image" Target="../media/image133.png"  /><Relationship Id="rId19" Type="http://schemas.openxmlformats.org/officeDocument/2006/relationships/image" Target="../media/image134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24.png"  /><Relationship Id="rId8" Type="http://schemas.openxmlformats.org/officeDocument/2006/relationships/image" Target="../media/image125.png"  /><Relationship Id="rId9" Type="http://schemas.openxmlformats.org/officeDocument/2006/relationships/image" Target="../media/image126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6.xml"  /><Relationship Id="rId10" Type="http://schemas.openxmlformats.org/officeDocument/2006/relationships/image" Target="../media/image138.svg"  /><Relationship Id="rId11" Type="http://schemas.openxmlformats.org/officeDocument/2006/relationships/image" Target="../media/image139.png"  /><Relationship Id="rId12" Type="http://schemas.openxmlformats.org/officeDocument/2006/relationships/image" Target="../media/image140.svg"  /><Relationship Id="rId13" Type="http://schemas.openxmlformats.org/officeDocument/2006/relationships/image" Target="../media/image137.png"  /><Relationship Id="rId14" Type="http://schemas.openxmlformats.org/officeDocument/2006/relationships/image" Target="../media/image138.svg"  /><Relationship Id="rId15" Type="http://schemas.openxmlformats.org/officeDocument/2006/relationships/image" Target="../media/image141.png"  /><Relationship Id="rId16" Type="http://schemas.openxmlformats.org/officeDocument/2006/relationships/image" Target="../media/image142.svg"  /><Relationship Id="rId17" Type="http://schemas.openxmlformats.org/officeDocument/2006/relationships/image" Target="../media/image143.png"  /><Relationship Id="rId18" Type="http://schemas.openxmlformats.org/officeDocument/2006/relationships/image" Target="../media/image144.svg"  /><Relationship Id="rId19" Type="http://schemas.openxmlformats.org/officeDocument/2006/relationships/image" Target="../media/image96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97.svg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35.png"  /><Relationship Id="rId8" Type="http://schemas.openxmlformats.org/officeDocument/2006/relationships/image" Target="../media/image136.svg"  /><Relationship Id="rId9" Type="http://schemas.openxmlformats.org/officeDocument/2006/relationships/image" Target="../media/image137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7.xml"  /><Relationship Id="rId10" Type="http://schemas.openxmlformats.org/officeDocument/2006/relationships/image" Target="../media/image138.svg"  /><Relationship Id="rId11" Type="http://schemas.openxmlformats.org/officeDocument/2006/relationships/image" Target="../media/image139.png"  /><Relationship Id="rId12" Type="http://schemas.openxmlformats.org/officeDocument/2006/relationships/image" Target="../media/image140.svg"  /><Relationship Id="rId13" Type="http://schemas.openxmlformats.org/officeDocument/2006/relationships/image" Target="../media/image137.png"  /><Relationship Id="rId14" Type="http://schemas.openxmlformats.org/officeDocument/2006/relationships/image" Target="../media/image138.svg"  /><Relationship Id="rId15" Type="http://schemas.openxmlformats.org/officeDocument/2006/relationships/image" Target="../media/image141.png"  /><Relationship Id="rId16" Type="http://schemas.openxmlformats.org/officeDocument/2006/relationships/image" Target="../media/image142.svg"  /><Relationship Id="rId17" Type="http://schemas.openxmlformats.org/officeDocument/2006/relationships/image" Target="../media/image143.png"  /><Relationship Id="rId18" Type="http://schemas.openxmlformats.org/officeDocument/2006/relationships/image" Target="../media/image144.svg"  /><Relationship Id="rId19" Type="http://schemas.openxmlformats.org/officeDocument/2006/relationships/image" Target="../media/image96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97.svg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35.png"  /><Relationship Id="rId8" Type="http://schemas.openxmlformats.org/officeDocument/2006/relationships/image" Target="../media/image136.svg"  /><Relationship Id="rId9" Type="http://schemas.openxmlformats.org/officeDocument/2006/relationships/image" Target="../media/image13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8.xml"  /><Relationship Id="rId10" Type="http://schemas.openxmlformats.org/officeDocument/2006/relationships/image" Target="../media/image138.svg"  /><Relationship Id="rId11" Type="http://schemas.openxmlformats.org/officeDocument/2006/relationships/image" Target="../media/image139.png"  /><Relationship Id="rId12" Type="http://schemas.openxmlformats.org/officeDocument/2006/relationships/image" Target="../media/image140.svg"  /><Relationship Id="rId13" Type="http://schemas.openxmlformats.org/officeDocument/2006/relationships/image" Target="../media/image137.png"  /><Relationship Id="rId14" Type="http://schemas.openxmlformats.org/officeDocument/2006/relationships/image" Target="../media/image138.svg"  /><Relationship Id="rId15" Type="http://schemas.openxmlformats.org/officeDocument/2006/relationships/image" Target="../media/image141.png"  /><Relationship Id="rId16" Type="http://schemas.openxmlformats.org/officeDocument/2006/relationships/image" Target="../media/image142.svg"  /><Relationship Id="rId17" Type="http://schemas.openxmlformats.org/officeDocument/2006/relationships/image" Target="../media/image143.png"  /><Relationship Id="rId18" Type="http://schemas.openxmlformats.org/officeDocument/2006/relationships/image" Target="../media/image144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35.png"  /><Relationship Id="rId8" Type="http://schemas.openxmlformats.org/officeDocument/2006/relationships/image" Target="../media/image136.svg"  /><Relationship Id="rId9" Type="http://schemas.openxmlformats.org/officeDocument/2006/relationships/image" Target="../media/image137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9.xml"  /><Relationship Id="rId10" Type="http://schemas.openxmlformats.org/officeDocument/2006/relationships/image" Target="../media/image142.svg"  /><Relationship Id="rId11" Type="http://schemas.openxmlformats.org/officeDocument/2006/relationships/image" Target="../media/image137.png"  /><Relationship Id="rId12" Type="http://schemas.openxmlformats.org/officeDocument/2006/relationships/image" Target="../media/image138.svg"  /><Relationship Id="rId13" Type="http://schemas.openxmlformats.org/officeDocument/2006/relationships/image" Target="../media/image139.png"  /><Relationship Id="rId14" Type="http://schemas.openxmlformats.org/officeDocument/2006/relationships/image" Target="../media/image140.svg"  /><Relationship Id="rId15" Type="http://schemas.openxmlformats.org/officeDocument/2006/relationships/image" Target="../media/image137.png"  /><Relationship Id="rId16" Type="http://schemas.openxmlformats.org/officeDocument/2006/relationships/image" Target="../media/image138.svg"  /><Relationship Id="rId17" Type="http://schemas.openxmlformats.org/officeDocument/2006/relationships/image" Target="../media/image143.png"  /><Relationship Id="rId18" Type="http://schemas.openxmlformats.org/officeDocument/2006/relationships/image" Target="../media/image144.svg"  /><Relationship Id="rId19" Type="http://schemas.openxmlformats.org/officeDocument/2006/relationships/image" Target="../media/image96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97.svg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35.png"  /><Relationship Id="rId8" Type="http://schemas.openxmlformats.org/officeDocument/2006/relationships/image" Target="../media/image136.svg"  /><Relationship Id="rId9" Type="http://schemas.openxmlformats.org/officeDocument/2006/relationships/image" Target="../media/image141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0.xml"  /><Relationship Id="rId10" Type="http://schemas.openxmlformats.org/officeDocument/2006/relationships/image" Target="../media/image142.svg"  /><Relationship Id="rId11" Type="http://schemas.openxmlformats.org/officeDocument/2006/relationships/image" Target="../media/image137.png"  /><Relationship Id="rId12" Type="http://schemas.openxmlformats.org/officeDocument/2006/relationships/image" Target="../media/image138.svg"  /><Relationship Id="rId13" Type="http://schemas.openxmlformats.org/officeDocument/2006/relationships/image" Target="../media/image139.png"  /><Relationship Id="rId14" Type="http://schemas.openxmlformats.org/officeDocument/2006/relationships/image" Target="../media/image140.svg"  /><Relationship Id="rId15" Type="http://schemas.openxmlformats.org/officeDocument/2006/relationships/image" Target="../media/image137.png"  /><Relationship Id="rId16" Type="http://schemas.openxmlformats.org/officeDocument/2006/relationships/image" Target="../media/image138.svg"  /><Relationship Id="rId17" Type="http://schemas.openxmlformats.org/officeDocument/2006/relationships/image" Target="../media/image143.png"  /><Relationship Id="rId18" Type="http://schemas.openxmlformats.org/officeDocument/2006/relationships/image" Target="../media/image144.svg"  /><Relationship Id="rId19" Type="http://schemas.openxmlformats.org/officeDocument/2006/relationships/image" Target="../media/image96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97.svg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35.png"  /><Relationship Id="rId8" Type="http://schemas.openxmlformats.org/officeDocument/2006/relationships/image" Target="../media/image136.svg"  /><Relationship Id="rId9" Type="http://schemas.openxmlformats.org/officeDocument/2006/relationships/image" Target="../media/image14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Relationship Id="rId6" Type="http://schemas.openxmlformats.org/officeDocument/2006/relationships/image" Target="../media/image6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Relationship Id="rId6" Type="http://schemas.openxmlformats.org/officeDocument/2006/relationships/image" Target="../media/image145.png"  /><Relationship Id="rId7" Type="http://schemas.openxmlformats.org/officeDocument/2006/relationships/image" Target="../media/image146.svg"  /><Relationship Id="rId8" Type="http://schemas.openxmlformats.org/officeDocument/2006/relationships/image" Target="../media/image147.png"  /><Relationship Id="rId9" Type="http://schemas.openxmlformats.org/officeDocument/2006/relationships/image" Target="../media/image148.sv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2.xml"  /><Relationship Id="rId10" Type="http://schemas.openxmlformats.org/officeDocument/2006/relationships/image" Target="../media/image148.sv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145.png"  /><Relationship Id="rId8" Type="http://schemas.openxmlformats.org/officeDocument/2006/relationships/image" Target="../media/image146.svg"  /><Relationship Id="rId9" Type="http://schemas.openxmlformats.org/officeDocument/2006/relationships/image" Target="../media/image14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Relationship Id="rId6" Type="http://schemas.openxmlformats.org/officeDocument/2006/relationships/image" Target="../media/image1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10.svg"  /><Relationship Id="rId11" Type="http://schemas.openxmlformats.org/officeDocument/2006/relationships/image" Target="../media/image11.png"  /><Relationship Id="rId12" Type="http://schemas.openxmlformats.org/officeDocument/2006/relationships/image" Target="../media/image12.png"  /><Relationship Id="rId13" Type="http://schemas.openxmlformats.org/officeDocument/2006/relationships/image" Target="../media/image13.png"  /><Relationship Id="rId14" Type="http://schemas.openxmlformats.org/officeDocument/2006/relationships/image" Target="../media/image14.png"  /><Relationship Id="rId15" Type="http://schemas.openxmlformats.org/officeDocument/2006/relationships/image" Target="../media/image15.png"  /><Relationship Id="rId16" Type="http://schemas.openxmlformats.org/officeDocument/2006/relationships/image" Target="../media/image16.svg"  /><Relationship Id="rId17" Type="http://schemas.openxmlformats.org/officeDocument/2006/relationships/image" Target="../media/image17.jpeg"  /><Relationship Id="rId18" Type="http://schemas.openxmlformats.org/officeDocument/2006/relationships/image" Target="../media/image18.png"  /><Relationship Id="rId19" Type="http://schemas.openxmlformats.org/officeDocument/2006/relationships/image" Target="../media/image19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20.png"  /><Relationship Id="rId21" Type="http://schemas.openxmlformats.org/officeDocument/2006/relationships/image" Target="../media/image21.svg"  /><Relationship Id="rId22" Type="http://schemas.openxmlformats.org/officeDocument/2006/relationships/image" Target="../media/image22.png"  /><Relationship Id="rId23" Type="http://schemas.openxmlformats.org/officeDocument/2006/relationships/image" Target="../media/image23.png"  /><Relationship Id="rId24" Type="http://schemas.openxmlformats.org/officeDocument/2006/relationships/image" Target="../media/image24.png" 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031875"/>
            <a:ext cx="2975373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K-DIGITAL TRAINING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39145" y="8850757"/>
            <a:ext cx="2842313" cy="33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-4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코리아IT</a:t>
            </a:r>
            <a:r>
              <a:rPr lang="ko-KR" altLang="en-US" sz="2000" b="1" spc="-4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아카데미</a:t>
            </a:r>
            <a:endParaRPr lang="en-US" sz="2000" b="1" spc="-4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27" name="그림 26" descr="그래픽, 폰트, 로고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655A93-8B85-029C-DEE0-7923B682F2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41" y="2454783"/>
            <a:ext cx="6415185" cy="3608542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647037" y="1104900"/>
            <a:ext cx="8993926" cy="202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0"/>
              </a:lnSpc>
            </a:pPr>
            <a:r>
              <a:rPr lang="en-US" sz="11743" b="1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최강선택</a:t>
            </a:r>
            <a:endParaRPr lang="en-US" sz="11743" b="1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0F9DF67-F857-9E87-C566-FCFED900B60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4AABCFD-04A9-17F1-B827-6EDC6BAAF61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33B7485-5CBF-1C0E-D11D-0C57EAB4ABE4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BDDB5B-2370-23B0-D121-B1CB8ECA09A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ADF7E00-CAA3-63BC-A6D4-BBD3A44BF27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DCED7D4-B5A3-DB2C-A59A-94320B3BF31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73A8EDC-AD3B-487C-F01F-7BCD7AB3F7BD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A550BE2-5E47-025C-6357-C6935A25BDA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7820AFE-A27B-766A-3765-FE93AF040E2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B1FBFF5-66AD-0295-D383-622E8F2517A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D107BFA-4061-91BD-C7D8-055AF41C0A5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93BA31D-041F-D6E2-A33B-9AB39E9F21C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2163BFB-9FAD-9FBE-4137-AC41511686D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DDD11E3-31EA-7435-A0DB-8683D8D9C8D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C1D832AB-8D69-46D5-2267-0DF39C871F0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0BF13B1F-C6C4-EC60-FA8F-93FF2DBF933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391007CF-F2F8-B886-CF64-66EF4C7D786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16630022-7745-DF3D-84AF-096D300E0249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C9729-084B-6D53-2FA3-75625838D862}"/>
              </a:ext>
            </a:extLst>
          </p:cNvPr>
          <p:cNvSpPr txBox="1"/>
          <p:nvPr/>
        </p:nvSpPr>
        <p:spPr>
          <a:xfrm>
            <a:off x="4041627" y="1388861"/>
            <a:ext cx="7898846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시연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C46BEB-8EA9-0658-A27A-9A6F2A393370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19" name="AutoShape 26">
            <a:extLst>
              <a:ext uri="{FF2B5EF4-FFF2-40B4-BE49-F238E27FC236}">
                <a16:creationId xmlns:a16="http://schemas.microsoft.com/office/drawing/2014/main" id="{31B94D02-E7B8-45B9-467C-570B0DD64AB2}"/>
              </a:ext>
            </a:extLst>
          </p:cNvPr>
          <p:cNvSpPr/>
          <p:nvPr/>
        </p:nvSpPr>
        <p:spPr>
          <a:xfrm>
            <a:off x="5520130" y="5748773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98F9CCF1-6FAD-3E67-7AB9-3919DA38C2A0}"/>
              </a:ext>
            </a:extLst>
          </p:cNvPr>
          <p:cNvSpPr txBox="1"/>
          <p:nvPr/>
        </p:nvSpPr>
        <p:spPr>
          <a:xfrm>
            <a:off x="6185944" y="4568377"/>
            <a:ext cx="5807424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사용자</a:t>
            </a:r>
            <a:r>
              <a:rPr lang="en-US" altLang="ko-KR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(User)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DA9231-9FB3-07A4-B61D-A918E1243CAF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최재영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539601561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C39F43-3967-ADE5-D65C-DB458B652525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CC9FCF5-6E70-A2D4-45CC-2168ECA95F6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06E2889-2E4C-69B9-182C-C00FF6E42A7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5BE9D93-5502-3DEF-71CF-D9EC2B5068C6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612CC68-EF83-2417-3C8D-5AEE73C70829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A6992AE-320B-F0ED-051E-33EB78664B72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E32228A-87CC-0233-AD81-77174699A431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333E710-4EFC-3B81-A4CB-A3E98AA1BC6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08812FE-4D6B-D67D-4D6D-4C1CEE981AF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D52A597-B95A-61D2-13EB-4CDB53194ACF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0C1B002-08DB-2EB0-F6DB-7CB31784A40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B7CDFDA-A21C-2E37-7D99-F4FD9B68386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4C1A6C2-411F-5E04-45DE-5299BE5DBA8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F269F16D-E996-1D47-7368-E2A2861049C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F23D542-5CFB-BA2E-DBFB-66B8C713561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BA40005-ADFC-845F-A486-1DCCC74AF5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D204339-6A7A-01F7-10E8-EDF73C8B4D2F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843C08-039E-83A5-CF03-D00BF84B6030}"/>
              </a:ext>
            </a:extLst>
          </p:cNvPr>
          <p:cNvSpPr txBox="1"/>
          <p:nvPr/>
        </p:nvSpPr>
        <p:spPr>
          <a:xfrm>
            <a:off x="4041627" y="1388861"/>
            <a:ext cx="7898846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시연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BC30A-9894-E5E9-69A0-E7E81A180860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19" name="AutoShape 26">
            <a:extLst>
              <a:ext uri="{FF2B5EF4-FFF2-40B4-BE49-F238E27FC236}">
                <a16:creationId xmlns:a16="http://schemas.microsoft.com/office/drawing/2014/main" id="{60B80245-493C-A289-5524-B54B8BE4A2AC}"/>
              </a:ext>
            </a:extLst>
          </p:cNvPr>
          <p:cNvSpPr/>
          <p:nvPr/>
        </p:nvSpPr>
        <p:spPr>
          <a:xfrm>
            <a:off x="5520130" y="5748773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7BC99EC3-BC28-BC33-7927-663E18D76732}"/>
              </a:ext>
            </a:extLst>
          </p:cNvPr>
          <p:cNvSpPr txBox="1"/>
          <p:nvPr/>
        </p:nvSpPr>
        <p:spPr>
          <a:xfrm>
            <a:off x="5761971" y="4550112"/>
            <a:ext cx="6269870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관리자</a:t>
            </a:r>
            <a:r>
              <a:rPr lang="en-US" altLang="ko-KR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(Admin)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0C1D4E-5116-462B-ED36-8DD7E85BEF09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오경택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AutoShape 26">
            <a:extLst>
              <a:ext uri="{FF2B5EF4-FFF2-40B4-BE49-F238E27FC236}">
                <a16:creationId xmlns:a16="http://schemas.microsoft.com/office/drawing/2014/main" id="{E6C04528-40F4-81D9-0E91-05D9A35EFE46}"/>
              </a:ext>
            </a:extLst>
          </p:cNvPr>
          <p:cNvSpPr/>
          <p:nvPr/>
        </p:nvSpPr>
        <p:spPr>
          <a:xfrm>
            <a:off x="12654116" y="1790700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82498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8D84A1-8B2B-4A4F-7AEA-FDF4F0EC15A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F3B8E7-031F-676C-613B-362FB17B909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DF91C6D-DAC3-9595-F8B2-79D63AE4C94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A29411C-5ADA-924D-95CC-0A5357B6055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30A7022-AA68-1954-83BB-885409EB504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E894AF-31E3-111B-4EFD-CD9C033E4AC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D60A96-5D0A-CEDD-F107-75AC81B450A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050ECCB-3470-BE98-3A6F-F18C8E7D4690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C7B4AF9-5CE0-A3B2-2D26-F6D4D367D0F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5DC643A-9A76-E50F-F07B-F372D5DA371B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CDF19C9-275C-6D83-C3E2-AD166F1F191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7601959-3057-D2C4-F947-6E07DBD4146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E4CF30F-F03B-D6D8-BB54-45B1658A76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8C4BEF2-9B9B-C3FF-C5A1-53F299A5BE8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B6C6F36-3009-CAD4-655C-E6C69BEAADB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68ED8140-D636-8521-212B-462646A31E8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01F907A-1E24-2AAD-206D-1D10D49407F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ACB1483C-F128-B703-8864-900BCCCC9E87}"/>
              </a:ext>
            </a:extLst>
          </p:cNvPr>
          <p:cNvSpPr/>
          <p:nvPr/>
        </p:nvSpPr>
        <p:spPr>
          <a:xfrm>
            <a:off x="5587511" y="58293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CB500D46-D370-3DAF-71B9-A3661D8F2FCA}"/>
              </a:ext>
            </a:extLst>
          </p:cNvPr>
          <p:cNvSpPr txBox="1"/>
          <p:nvPr/>
        </p:nvSpPr>
        <p:spPr>
          <a:xfrm>
            <a:off x="7883183" y="4420997"/>
            <a:ext cx="4090990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기술 구현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20631CC3-5118-635D-28BC-9CA5AF134EC7}"/>
              </a:ext>
            </a:extLst>
          </p:cNvPr>
          <p:cNvSpPr txBox="1"/>
          <p:nvPr/>
        </p:nvSpPr>
        <p:spPr>
          <a:xfrm>
            <a:off x="5835063" y="4008234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63971516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4A644-BC71-EA70-08F8-9F2A4122846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DDFC1F-4CE8-4957-B4A0-754F7D33C2B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0BC509-C8D9-8AE1-437A-4B313CDF00B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511970-B0A4-0437-E043-F312EF706E7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58ABE6-5BC1-7B16-F7E7-E02A573129F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53528C-B650-CDDD-0BE8-95BC345FB7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0E1DB5C-0E08-8835-1392-139486B4D47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B7EC98-5D91-8639-0482-E7D1C4AA65A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E98037-1459-47ED-F556-6971FCE4F31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5B24F3D-242A-4B5D-9573-4E42A95FD5E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575F20-7D0E-CC88-C62B-C5517BDBD2D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1CB4E1F-234C-011A-4382-82BB8B8F548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5C99982-A112-B79B-AEDD-C63FEC5A9D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35359C-7552-1A35-900C-AF229C3AE15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D29AD45-36CD-4CA7-7B83-CF35A719A0C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557A1C0-8169-E4D4-89AA-5B71D9221B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0D67281-526D-F1EF-BC61-80B4A78DF07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2D355A64-D0F8-6381-F152-E74E9B39232C}"/>
              </a:ext>
            </a:extLst>
          </p:cNvPr>
          <p:cNvSpPr/>
          <p:nvPr/>
        </p:nvSpPr>
        <p:spPr>
          <a:xfrm>
            <a:off x="10592441" y="17907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06C24C-C00F-DA9C-8375-37B13AD5BF8E}"/>
              </a:ext>
            </a:extLst>
          </p:cNvPr>
          <p:cNvSpPr txBox="1"/>
          <p:nvPr/>
        </p:nvSpPr>
        <p:spPr>
          <a:xfrm>
            <a:off x="4154037" y="3383558"/>
            <a:ext cx="9198846" cy="3802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9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모집할래</a:t>
            </a:r>
            <a:endParaRPr lang="en-US" altLang="ko-KR" sz="9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>
              <a:lnSpc>
                <a:spcPts val="9799"/>
              </a:lnSpc>
            </a:pPr>
            <a:r>
              <a:rPr lang="en-US" altLang="ko-KR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&amp; </a:t>
            </a:r>
            <a:r>
              <a:rPr lang="ko-KR" altLang="en-US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마이페이지</a:t>
            </a:r>
            <a:endParaRPr lang="en-US" altLang="ko-KR" sz="9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>
              <a:lnSpc>
                <a:spcPts val="9799"/>
              </a:lnSpc>
            </a:pPr>
            <a:endParaRPr lang="en-US" sz="9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5F6AE7-6E81-717B-497E-E657F4104FC3}"/>
              </a:ext>
            </a:extLst>
          </p:cNvPr>
          <p:cNvSpPr txBox="1"/>
          <p:nvPr/>
        </p:nvSpPr>
        <p:spPr>
          <a:xfrm>
            <a:off x="7198687" y="6136599"/>
            <a:ext cx="3239922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최재영</a:t>
            </a:r>
            <a:endParaRPr lang="en-US" sz="5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087216453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4A644-BC71-EA70-08F8-9F2A4122846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DDFC1F-4CE8-4957-B4A0-754F7D33C2B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0BC509-C8D9-8AE1-437A-4B313CDF00B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511970-B0A4-0437-E043-F312EF706E7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58ABE6-5BC1-7B16-F7E7-E02A573129F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53528C-B650-CDDD-0BE8-95BC345FB7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0E1DB5C-0E08-8835-1392-139486B4D47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B7EC98-5D91-8639-0482-E7D1C4AA65A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E98037-1459-47ED-F556-6971FCE4F31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5B24F3D-242A-4B5D-9573-4E42A95FD5E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575F20-7D0E-CC88-C62B-C5517BDBD2D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1CB4E1F-234C-011A-4382-82BB8B8F548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5C99982-A112-B79B-AEDD-C63FEC5A9D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35359C-7552-1A35-900C-AF229C3AE15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D29AD45-36CD-4CA7-7B83-CF35A719A0C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557A1C0-8169-E4D4-89AA-5B71D9221B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68" name="화살표: 왼쪽 67">
            <a:extLst>
              <a:ext uri="{FF2B5EF4-FFF2-40B4-BE49-F238E27FC236}">
                <a16:creationId xmlns:a16="http://schemas.microsoft.com/office/drawing/2014/main" id="{A61300B8-A75E-A81B-86D5-D13F6D827BD8}"/>
              </a:ext>
            </a:extLst>
          </p:cNvPr>
          <p:cNvSpPr/>
          <p:nvPr/>
        </p:nvSpPr>
        <p:spPr>
          <a:xfrm rot="2674134">
            <a:off x="3111912" y="4828026"/>
            <a:ext cx="5804702" cy="1390502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0D67281-526D-F1EF-BC61-80B4A78DF07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2D355A64-D0F8-6381-F152-E74E9B39232C}"/>
              </a:ext>
            </a:extLst>
          </p:cNvPr>
          <p:cNvSpPr/>
          <p:nvPr/>
        </p:nvSpPr>
        <p:spPr>
          <a:xfrm>
            <a:off x="10592441" y="17907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5F6AE7-6E81-717B-497E-E657F4104FC3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최재영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23" name="Group 40">
            <a:extLst>
              <a:ext uri="{FF2B5EF4-FFF2-40B4-BE49-F238E27FC236}">
                <a16:creationId xmlns:a16="http://schemas.microsoft.com/office/drawing/2014/main" id="{345A38FE-F211-4433-B9F0-91CAE51FD7C9}"/>
              </a:ext>
            </a:extLst>
          </p:cNvPr>
          <p:cNvGrpSpPr/>
          <p:nvPr/>
        </p:nvGrpSpPr>
        <p:grpSpPr>
          <a:xfrm>
            <a:off x="6015596" y="2628900"/>
            <a:ext cx="3359052" cy="943177"/>
            <a:chOff x="-146" y="-30237"/>
            <a:chExt cx="884689" cy="248409"/>
          </a:xfrm>
        </p:grpSpPr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8CAC7375-F2B5-BF9C-43B3-CA0B37314994}"/>
                </a:ext>
              </a:extLst>
            </p:cNvPr>
            <p:cNvSpPr/>
            <p:nvPr/>
          </p:nvSpPr>
          <p:spPr>
            <a:xfrm>
              <a:off x="-146" y="-5418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5" name="TextBox 42">
              <a:extLst>
                <a:ext uri="{FF2B5EF4-FFF2-40B4-BE49-F238E27FC236}">
                  <a16:creationId xmlns:a16="http://schemas.microsoft.com/office/drawing/2014/main" id="{B66737B5-6D1E-A108-E8E2-B00EFE276F75}"/>
                </a:ext>
              </a:extLst>
            </p:cNvPr>
            <p:cNvSpPr txBox="1"/>
            <p:nvPr/>
          </p:nvSpPr>
          <p:spPr>
            <a:xfrm>
              <a:off x="0" y="-30237"/>
              <a:ext cx="88454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모집글</a:t>
              </a:r>
              <a:r>
                <a:rPr lang="ko-KR" altLang="en-US" sz="28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작성</a:t>
              </a:r>
              <a:endParaRPr lang="en-US" altLang="ko-KR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61" name="Group 40">
            <a:extLst>
              <a:ext uri="{FF2B5EF4-FFF2-40B4-BE49-F238E27FC236}">
                <a16:creationId xmlns:a16="http://schemas.microsoft.com/office/drawing/2014/main" id="{57BB3EBB-F1AE-B88C-1C83-E53FF594202C}"/>
              </a:ext>
            </a:extLst>
          </p:cNvPr>
          <p:cNvGrpSpPr/>
          <p:nvPr/>
        </p:nvGrpSpPr>
        <p:grpSpPr>
          <a:xfrm>
            <a:off x="12784406" y="2682498"/>
            <a:ext cx="3359052" cy="943177"/>
            <a:chOff x="-146" y="-30237"/>
            <a:chExt cx="884689" cy="248409"/>
          </a:xfrm>
        </p:grpSpPr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3EE2D21F-6534-096D-24E1-A32AFBCB9516}"/>
                </a:ext>
              </a:extLst>
            </p:cNvPr>
            <p:cNvSpPr/>
            <p:nvPr/>
          </p:nvSpPr>
          <p:spPr>
            <a:xfrm>
              <a:off x="-146" y="-5418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3" name="TextBox 42">
              <a:extLst>
                <a:ext uri="{FF2B5EF4-FFF2-40B4-BE49-F238E27FC236}">
                  <a16:creationId xmlns:a16="http://schemas.microsoft.com/office/drawing/2014/main" id="{1916D9A8-8556-635F-01FB-F42DFBC89E44}"/>
                </a:ext>
              </a:extLst>
            </p:cNvPr>
            <p:cNvSpPr txBox="1"/>
            <p:nvPr/>
          </p:nvSpPr>
          <p:spPr>
            <a:xfrm>
              <a:off x="0" y="-30237"/>
              <a:ext cx="88454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시설 예약</a:t>
              </a:r>
              <a:endParaRPr 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3" name="Group 40">
            <a:extLst>
              <a:ext uri="{FF2B5EF4-FFF2-40B4-BE49-F238E27FC236}">
                <a16:creationId xmlns:a16="http://schemas.microsoft.com/office/drawing/2014/main" id="{1308A4B2-7BF0-A5BC-A0BD-1CBC895FDF40}"/>
              </a:ext>
            </a:extLst>
          </p:cNvPr>
          <p:cNvGrpSpPr/>
          <p:nvPr/>
        </p:nvGrpSpPr>
        <p:grpSpPr>
          <a:xfrm>
            <a:off x="2168329" y="2628900"/>
            <a:ext cx="3359052" cy="943177"/>
            <a:chOff x="-146" y="-30237"/>
            <a:chExt cx="884689" cy="248409"/>
          </a:xfrm>
        </p:grpSpPr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A8263C76-2B4A-30C5-A5C9-DCF20A3BBB3B}"/>
                </a:ext>
              </a:extLst>
            </p:cNvPr>
            <p:cNvSpPr/>
            <p:nvPr/>
          </p:nvSpPr>
          <p:spPr>
            <a:xfrm>
              <a:off x="-146" y="-5418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chemeClr val="bg2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highlight>
                  <a:srgbClr val="C0C0C0"/>
                </a:highlight>
              </a:endParaRPr>
            </a:p>
          </p:txBody>
        </p:sp>
        <p:sp>
          <p:nvSpPr>
            <p:cNvPr id="35" name="TextBox 42">
              <a:extLst>
                <a:ext uri="{FF2B5EF4-FFF2-40B4-BE49-F238E27FC236}">
                  <a16:creationId xmlns:a16="http://schemas.microsoft.com/office/drawing/2014/main" id="{86E44AED-5B6B-F4BD-9908-C3B88529E3B9}"/>
                </a:ext>
              </a:extLst>
            </p:cNvPr>
            <p:cNvSpPr txBox="1"/>
            <p:nvPr/>
          </p:nvSpPr>
          <p:spPr>
            <a:xfrm>
              <a:off x="0" y="-30237"/>
              <a:ext cx="88454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작성자</a:t>
              </a:r>
              <a:endParaRPr lang="en-US" altLang="ko-KR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7" name="Group 40">
            <a:extLst>
              <a:ext uri="{FF2B5EF4-FFF2-40B4-BE49-F238E27FC236}">
                <a16:creationId xmlns:a16="http://schemas.microsoft.com/office/drawing/2014/main" id="{D39C37B1-6A57-DC4E-A9F0-83AD21E2D301}"/>
              </a:ext>
            </a:extLst>
          </p:cNvPr>
          <p:cNvGrpSpPr/>
          <p:nvPr/>
        </p:nvGrpSpPr>
        <p:grpSpPr>
          <a:xfrm>
            <a:off x="6252994" y="6974513"/>
            <a:ext cx="3359052" cy="943177"/>
            <a:chOff x="-146" y="-30237"/>
            <a:chExt cx="884689" cy="248409"/>
          </a:xfrm>
        </p:grpSpPr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16EB9F2F-B710-E807-8691-93BA30EFE55B}"/>
                </a:ext>
              </a:extLst>
            </p:cNvPr>
            <p:cNvSpPr/>
            <p:nvPr/>
          </p:nvSpPr>
          <p:spPr>
            <a:xfrm>
              <a:off x="-146" y="-5418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9" name="TextBox 42">
              <a:extLst>
                <a:ext uri="{FF2B5EF4-FFF2-40B4-BE49-F238E27FC236}">
                  <a16:creationId xmlns:a16="http://schemas.microsoft.com/office/drawing/2014/main" id="{E0C5FB79-7AEE-8F0E-4B28-0C11DD9F7EDF}"/>
                </a:ext>
              </a:extLst>
            </p:cNvPr>
            <p:cNvSpPr txBox="1"/>
            <p:nvPr/>
          </p:nvSpPr>
          <p:spPr>
            <a:xfrm>
              <a:off x="0" y="-30237"/>
              <a:ext cx="88454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참여 신청</a:t>
              </a:r>
              <a:endParaRPr lang="en-US" altLang="ko-KR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44" name="Group 40">
            <a:extLst>
              <a:ext uri="{FF2B5EF4-FFF2-40B4-BE49-F238E27FC236}">
                <a16:creationId xmlns:a16="http://schemas.microsoft.com/office/drawing/2014/main" id="{246744CA-CE95-F23F-ED4B-7771DACBA133}"/>
              </a:ext>
            </a:extLst>
          </p:cNvPr>
          <p:cNvGrpSpPr/>
          <p:nvPr/>
        </p:nvGrpSpPr>
        <p:grpSpPr>
          <a:xfrm>
            <a:off x="2271591" y="6971406"/>
            <a:ext cx="3359052" cy="943177"/>
            <a:chOff x="-146" y="-30237"/>
            <a:chExt cx="884689" cy="248409"/>
          </a:xfrm>
        </p:grpSpPr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2D7E5A92-6813-540D-92AD-661B28A9FA65}"/>
                </a:ext>
              </a:extLst>
            </p:cNvPr>
            <p:cNvSpPr/>
            <p:nvPr/>
          </p:nvSpPr>
          <p:spPr>
            <a:xfrm>
              <a:off x="-146" y="-5418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chemeClr val="bg2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highlight>
                  <a:srgbClr val="C0C0C0"/>
                </a:highlight>
              </a:endParaRPr>
            </a:p>
          </p:txBody>
        </p:sp>
        <p:sp>
          <p:nvSpPr>
            <p:cNvPr id="46" name="TextBox 42">
              <a:extLst>
                <a:ext uri="{FF2B5EF4-FFF2-40B4-BE49-F238E27FC236}">
                  <a16:creationId xmlns:a16="http://schemas.microsoft.com/office/drawing/2014/main" id="{70173645-AC94-37B6-F854-6190BC3A182C}"/>
                </a:ext>
              </a:extLst>
            </p:cNvPr>
            <p:cNvSpPr txBox="1"/>
            <p:nvPr/>
          </p:nvSpPr>
          <p:spPr>
            <a:xfrm>
              <a:off x="0" y="-30237"/>
              <a:ext cx="88454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참여자</a:t>
              </a:r>
              <a:endParaRPr lang="en-US" altLang="ko-KR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47" name="Group 40">
            <a:extLst>
              <a:ext uri="{FF2B5EF4-FFF2-40B4-BE49-F238E27FC236}">
                <a16:creationId xmlns:a16="http://schemas.microsoft.com/office/drawing/2014/main" id="{62227ECA-BD61-70EB-D5C8-A2BD99F4F313}"/>
              </a:ext>
            </a:extLst>
          </p:cNvPr>
          <p:cNvGrpSpPr/>
          <p:nvPr/>
        </p:nvGrpSpPr>
        <p:grpSpPr>
          <a:xfrm>
            <a:off x="3807439" y="4680706"/>
            <a:ext cx="3359052" cy="943177"/>
            <a:chOff x="-146" y="-30237"/>
            <a:chExt cx="884689" cy="248409"/>
          </a:xfrm>
        </p:grpSpPr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9BA4E849-6924-8C7B-2B96-8CCD47CAC2C1}"/>
                </a:ext>
              </a:extLst>
            </p:cNvPr>
            <p:cNvSpPr/>
            <p:nvPr/>
          </p:nvSpPr>
          <p:spPr>
            <a:xfrm>
              <a:off x="-146" y="-5418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chemeClr val="bg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highlight>
                  <a:srgbClr val="C0C0C0"/>
                </a:highlight>
              </a:endParaRPr>
            </a:p>
          </p:txBody>
        </p:sp>
        <p:sp>
          <p:nvSpPr>
            <p:cNvPr id="67" name="TextBox 42">
              <a:extLst>
                <a:ext uri="{FF2B5EF4-FFF2-40B4-BE49-F238E27FC236}">
                  <a16:creationId xmlns:a16="http://schemas.microsoft.com/office/drawing/2014/main" id="{CF88AB96-D071-B5F6-DF52-109AD8047BCE}"/>
                </a:ext>
              </a:extLst>
            </p:cNvPr>
            <p:cNvSpPr txBox="1"/>
            <p:nvPr/>
          </p:nvSpPr>
          <p:spPr>
            <a:xfrm>
              <a:off x="0" y="-30237"/>
              <a:ext cx="88454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승인</a:t>
              </a:r>
              <a:r>
                <a:rPr lang="en-US" altLang="ko-KR" sz="28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/</a:t>
              </a:r>
              <a:r>
                <a:rPr lang="ko-KR" altLang="en-US" sz="2800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거절 권한 부여</a:t>
              </a:r>
              <a:endParaRPr lang="en-US" altLang="ko-KR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69" name="화살표: 왼쪽/오른쪽 68">
            <a:extLst>
              <a:ext uri="{FF2B5EF4-FFF2-40B4-BE49-F238E27FC236}">
                <a16:creationId xmlns:a16="http://schemas.microsoft.com/office/drawing/2014/main" id="{758ACFEF-D4FA-C8FA-9EB4-BD5E59F565BF}"/>
              </a:ext>
            </a:extLst>
          </p:cNvPr>
          <p:cNvSpPr/>
          <p:nvPr/>
        </p:nvSpPr>
        <p:spPr>
          <a:xfrm>
            <a:off x="9411148" y="2636918"/>
            <a:ext cx="3358498" cy="887242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848B0-B8F0-59F4-755B-11982EBD61FA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모집할래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F3334C-409F-0B2E-E0EB-0CBCC97DBCDA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411540830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4A644-BC71-EA70-08F8-9F2A4122846F}"/>
              </a:ext>
            </a:extLst>
          </p:cNvPr>
          <p:cNvGrpSpPr/>
          <p:nvPr/>
        </p:nvGrpSpPr>
        <p:grpSpPr>
          <a:xfrm>
            <a:off x="-1447800" y="-8442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DDFC1F-4CE8-4957-B4A0-754F7D33C2B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0BC509-C8D9-8AE1-437A-4B313CDF00B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511970-B0A4-0437-E043-F312EF706E7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58ABE6-5BC1-7B16-F7E7-E02A573129F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53528C-B650-CDDD-0BE8-95BC345FB7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0E1DB5C-0E08-8835-1392-139486B4D47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B7EC98-5D91-8639-0482-E7D1C4AA65A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E98037-1459-47ED-F556-6971FCE4F31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5B24F3D-242A-4B5D-9573-4E42A95FD5E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575F20-7D0E-CC88-C62B-C5517BDBD2D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1CB4E1F-234C-011A-4382-82BB8B8F548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5C99982-A112-B79B-AEDD-C63FEC5A9D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35359C-7552-1A35-900C-AF229C3AE15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D29AD45-36CD-4CA7-7B83-CF35A719A0C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557A1C0-8169-E4D4-89AA-5B71D9221B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0D67281-526D-F1EF-BC61-80B4A78DF07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2D355A64-D0F8-6381-F152-E74E9B39232C}"/>
              </a:ext>
            </a:extLst>
          </p:cNvPr>
          <p:cNvSpPr/>
          <p:nvPr/>
        </p:nvSpPr>
        <p:spPr>
          <a:xfrm>
            <a:off x="10592441" y="17907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5F6AE7-6E81-717B-497E-E657F4104FC3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최재영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2C7D7E9-D6C4-02DF-0DAB-9FE89CF3D6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31"/>
          <a:stretch/>
        </p:blipFill>
        <p:spPr>
          <a:xfrm>
            <a:off x="4563381" y="2095500"/>
            <a:ext cx="12532576" cy="6893843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8E907B9-D4FF-8356-0CCA-3D9D3F8137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63" t="78370" r="6490" b="4685"/>
          <a:stretch/>
        </p:blipFill>
        <p:spPr>
          <a:xfrm>
            <a:off x="1094483" y="2095500"/>
            <a:ext cx="9723220" cy="1107460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B20077-30AC-0271-A876-44E9B1DE11E8}"/>
              </a:ext>
            </a:extLst>
          </p:cNvPr>
          <p:cNvSpPr/>
          <p:nvPr/>
        </p:nvSpPr>
        <p:spPr>
          <a:xfrm>
            <a:off x="11531047" y="8248645"/>
            <a:ext cx="4851953" cy="730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783051C-47E1-8F02-F10B-6B3139D0AB2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10012018" y="5398522"/>
            <a:ext cx="1519029" cy="3215143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D96930-533A-7E9D-D5B8-DCCA826A9126}"/>
              </a:ext>
            </a:extLst>
          </p:cNvPr>
          <p:cNvSpPr/>
          <p:nvPr/>
        </p:nvSpPr>
        <p:spPr>
          <a:xfrm>
            <a:off x="4635996" y="5177778"/>
            <a:ext cx="5376022" cy="4414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896600" y="2528989"/>
            <a:ext cx="6010468" cy="4047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4" name="직선 화살표 연결선 33"/>
          <p:cNvCxnSpPr>
            <a:stCxn id="31" idx="2"/>
            <a:endCxn id="25" idx="0"/>
          </p:cNvCxnSpPr>
          <p:nvPr/>
        </p:nvCxnSpPr>
        <p:spPr>
          <a:xfrm rot="16200000" flipH="1">
            <a:off x="11271958" y="5563577"/>
            <a:ext cx="5314944" cy="551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98E314-F5AA-FC2E-2A7E-8A3D62E8C994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A8FC9-3CA8-6AE1-BC89-21DC21B824DC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모집글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- Table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677764118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4A644-BC71-EA70-08F8-9F2A4122846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DDFC1F-4CE8-4957-B4A0-754F7D33C2B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0BC509-C8D9-8AE1-437A-4B313CDF00B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511970-B0A4-0437-E043-F312EF706E7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58ABE6-5BC1-7B16-F7E7-E02A573129F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53528C-B650-CDDD-0BE8-95BC345FB7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0E1DB5C-0E08-8835-1392-139486B4D47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B7EC98-5D91-8639-0482-E7D1C4AA65A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E98037-1459-47ED-F556-6971FCE4F31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5B24F3D-242A-4B5D-9573-4E42A95FD5E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575F20-7D0E-CC88-C62B-C5517BDBD2D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1CB4E1F-234C-011A-4382-82BB8B8F548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5C99982-A112-B79B-AEDD-C63FEC5A9D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35359C-7552-1A35-900C-AF229C3AE15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D29AD45-36CD-4CA7-7B83-CF35A719A0C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557A1C0-8169-E4D4-89AA-5B71D9221B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0D67281-526D-F1EF-BC61-80B4A78DF07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2D355A64-D0F8-6381-F152-E74E9B39232C}"/>
              </a:ext>
            </a:extLst>
          </p:cNvPr>
          <p:cNvSpPr/>
          <p:nvPr/>
        </p:nvSpPr>
        <p:spPr>
          <a:xfrm>
            <a:off x="10592441" y="17907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5F6AE7-6E81-717B-497E-E657F4104FC3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최재영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4AF73A4-F484-1433-5A2A-CD2749543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568" y="2511139"/>
            <a:ext cx="11233417" cy="6791248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59CA01-E365-F9FD-1C09-7647782A3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8241" y="1964633"/>
            <a:ext cx="7308520" cy="71709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65C49F-0E49-6C38-A652-936289A85FBD}"/>
              </a:ext>
            </a:extLst>
          </p:cNvPr>
          <p:cNvSpPr/>
          <p:nvPr/>
        </p:nvSpPr>
        <p:spPr>
          <a:xfrm>
            <a:off x="1561239" y="6696439"/>
            <a:ext cx="7857002" cy="2439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C62857-7C5B-CDC2-3CC3-87DABEF2A182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C7709D-0BA4-F544-8210-23A4DD5ADA1E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모집할래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26771584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4A644-BC71-EA70-08F8-9F2A4122846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DDFC1F-4CE8-4957-B4A0-754F7D33C2B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0BC509-C8D9-8AE1-437A-4B313CDF00B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511970-B0A4-0437-E043-F312EF706E7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58ABE6-5BC1-7B16-F7E7-E02A573129F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53528C-B650-CDDD-0BE8-95BC345FB7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0E1DB5C-0E08-8835-1392-139486B4D47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B7EC98-5D91-8639-0482-E7D1C4AA65A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E98037-1459-47ED-F556-6971FCE4F31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5B24F3D-242A-4B5D-9573-4E42A95FD5E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575F20-7D0E-CC88-C62B-C5517BDBD2D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1CB4E1F-234C-011A-4382-82BB8B8F548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5C99982-A112-B79B-AEDD-C63FEC5A9D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35359C-7552-1A35-900C-AF229C3AE15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D29AD45-36CD-4CA7-7B83-CF35A719A0C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557A1C0-8169-E4D4-89AA-5B71D9221B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A5AA386-DC5E-453D-4DFA-39E02A31C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568" y="2095500"/>
            <a:ext cx="11233417" cy="6791248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18" name="Freeform 18">
            <a:extLst>
              <a:ext uri="{FF2B5EF4-FFF2-40B4-BE49-F238E27FC236}">
                <a16:creationId xmlns:a16="http://schemas.microsoft.com/office/drawing/2014/main" id="{B0D67281-526D-F1EF-BC61-80B4A78DF07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2D355A64-D0F8-6381-F152-E74E9B39232C}"/>
              </a:ext>
            </a:extLst>
          </p:cNvPr>
          <p:cNvSpPr/>
          <p:nvPr/>
        </p:nvSpPr>
        <p:spPr>
          <a:xfrm>
            <a:off x="10592441" y="17907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5F6AE7-6E81-717B-497E-E657F4104FC3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최재영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0C78034-88F1-1380-4788-D824B2BC8A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675" b="6058"/>
          <a:stretch/>
        </p:blipFill>
        <p:spPr>
          <a:xfrm>
            <a:off x="6870663" y="2095500"/>
            <a:ext cx="10089492" cy="65745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3AB1819-1536-FB94-9F70-034982407A04}"/>
              </a:ext>
            </a:extLst>
          </p:cNvPr>
          <p:cNvSpPr/>
          <p:nvPr/>
        </p:nvSpPr>
        <p:spPr>
          <a:xfrm rot="16200000">
            <a:off x="2834513" y="3731741"/>
            <a:ext cx="2469349" cy="135759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FFEE0-FF3F-B7E3-09F1-D484D242AACC}"/>
              </a:ext>
            </a:extLst>
          </p:cNvPr>
          <p:cNvSpPr/>
          <p:nvPr/>
        </p:nvSpPr>
        <p:spPr>
          <a:xfrm>
            <a:off x="1555442" y="5816222"/>
            <a:ext cx="5237057" cy="4645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B50E50-DBC7-9D77-1925-4CB288BBE81C}"/>
              </a:ext>
            </a:extLst>
          </p:cNvPr>
          <p:cNvSpPr/>
          <p:nvPr/>
        </p:nvSpPr>
        <p:spPr>
          <a:xfrm>
            <a:off x="1533160" y="2491036"/>
            <a:ext cx="5016934" cy="595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08CC2F7-B024-F219-CBD7-3A88EEB36747}"/>
              </a:ext>
            </a:extLst>
          </p:cNvPr>
          <p:cNvSpPr/>
          <p:nvPr/>
        </p:nvSpPr>
        <p:spPr>
          <a:xfrm>
            <a:off x="2601962" y="4060509"/>
            <a:ext cx="2856714" cy="11766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AJAX</a:t>
            </a:r>
            <a:endParaRPr lang="ko-KR" altLang="en-US" sz="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1BA66-BA90-A464-83B8-2F9C124F72D8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049262-E393-3EB3-F07D-13BAB7FF594B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모집글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작성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352758137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4A644-BC71-EA70-08F8-9F2A4122846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DDFC1F-4CE8-4957-B4A0-754F7D33C2B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0BC509-C8D9-8AE1-437A-4B313CDF00B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511970-B0A4-0437-E043-F312EF706E7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58ABE6-5BC1-7B16-F7E7-E02A573129F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53528C-B650-CDDD-0BE8-95BC345FB7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0E1DB5C-0E08-8835-1392-139486B4D47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B7EC98-5D91-8639-0482-E7D1C4AA65A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E98037-1459-47ED-F556-6971FCE4F31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5B24F3D-242A-4B5D-9573-4E42A95FD5E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575F20-7D0E-CC88-C62B-C5517BDBD2D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1CB4E1F-234C-011A-4382-82BB8B8F548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5C99982-A112-B79B-AEDD-C63FEC5A9D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35359C-7552-1A35-900C-AF229C3AE15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D29AD45-36CD-4CA7-7B83-CF35A719A0C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557A1C0-8169-E4D4-89AA-5B71D9221B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0D67281-526D-F1EF-BC61-80B4A78DF07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2D355A64-D0F8-6381-F152-E74E9B39232C}"/>
              </a:ext>
            </a:extLst>
          </p:cNvPr>
          <p:cNvSpPr/>
          <p:nvPr/>
        </p:nvSpPr>
        <p:spPr>
          <a:xfrm>
            <a:off x="10592441" y="17907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5F6AE7-6E81-717B-497E-E657F4104FC3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최재영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7F0B8D-A634-C423-8170-85A5CA0340AA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84413-5E54-8889-E5D1-1E2A5EBA2897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모집글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수정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B9B2B9E-E72E-8062-EF42-20C06D5CF2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6503" y="2483500"/>
            <a:ext cx="11928310" cy="6915635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50AF9C9-EADB-8011-628C-5888A992A5D9}"/>
              </a:ext>
            </a:extLst>
          </p:cNvPr>
          <p:cNvSpPr/>
          <p:nvPr/>
        </p:nvSpPr>
        <p:spPr>
          <a:xfrm rot="5400000">
            <a:off x="3046097" y="4780728"/>
            <a:ext cx="2793853" cy="13575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9A2A6B-110C-9795-4340-D065D766EB45}"/>
              </a:ext>
            </a:extLst>
          </p:cNvPr>
          <p:cNvSpPr/>
          <p:nvPr/>
        </p:nvSpPr>
        <p:spPr>
          <a:xfrm flipV="1">
            <a:off x="1581632" y="3026987"/>
            <a:ext cx="5510122" cy="625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69A2DE-6D79-7E87-122D-73687EE6C222}"/>
              </a:ext>
            </a:extLst>
          </p:cNvPr>
          <p:cNvSpPr/>
          <p:nvPr/>
        </p:nvSpPr>
        <p:spPr>
          <a:xfrm flipV="1">
            <a:off x="1681133" y="7576490"/>
            <a:ext cx="11123827" cy="1221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2FD158E-54D5-5CC3-BFA6-495C09D257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441036" y="3001874"/>
            <a:ext cx="10020128" cy="58011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315955-43BD-32F0-CF43-AE2DD28C9514}"/>
              </a:ext>
            </a:extLst>
          </p:cNvPr>
          <p:cNvSpPr/>
          <p:nvPr/>
        </p:nvSpPr>
        <p:spPr>
          <a:xfrm>
            <a:off x="1828800" y="8953500"/>
            <a:ext cx="26670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215677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4" grpId="1" animBg="1"/>
      <p:bldP spid="30" grpId="2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4A644-BC71-EA70-08F8-9F2A4122846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DDFC1F-4CE8-4957-B4A0-754F7D33C2B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0BC509-C8D9-8AE1-437A-4B313CDF00B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511970-B0A4-0437-E043-F312EF706E7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58ABE6-5BC1-7B16-F7E7-E02A573129F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53528C-B650-CDDD-0BE8-95BC345FB7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0E1DB5C-0E08-8835-1392-139486B4D47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B7EC98-5D91-8639-0482-E7D1C4AA65A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E98037-1459-47ED-F556-6971FCE4F31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5B24F3D-242A-4B5D-9573-4E42A95FD5E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575F20-7D0E-CC88-C62B-C5517BDBD2D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1CB4E1F-234C-011A-4382-82BB8B8F548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5C99982-A112-B79B-AEDD-C63FEC5A9D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35359C-7552-1A35-900C-AF229C3AE15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D29AD45-36CD-4CA7-7B83-CF35A719A0C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557A1C0-8169-E4D4-89AA-5B71D9221B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0D67281-526D-F1EF-BC61-80B4A78DF07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2D355A64-D0F8-6381-F152-E74E9B39232C}"/>
              </a:ext>
            </a:extLst>
          </p:cNvPr>
          <p:cNvSpPr/>
          <p:nvPr/>
        </p:nvSpPr>
        <p:spPr>
          <a:xfrm>
            <a:off x="12988884" y="1758398"/>
            <a:ext cx="4222346" cy="32302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5F6AE7-6E81-717B-497E-E657F4104FC3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최재영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E761B75-5953-7B47-42EC-73968CA77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2487890"/>
            <a:ext cx="7001648" cy="3189010"/>
          </a:xfrm>
          <a:prstGeom prst="rect">
            <a:avLst/>
          </a:prstGeom>
          <a:ln>
            <a:solidFill>
              <a:srgbClr val="658C6A"/>
            </a:solidFill>
          </a:ln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60511AC-FB12-78FC-F449-DFA5B3E11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2476500"/>
            <a:ext cx="12779162" cy="6237689"/>
          </a:xfrm>
          <a:prstGeom prst="rect">
            <a:avLst/>
          </a:prstGeom>
          <a:ln>
            <a:solidFill>
              <a:srgbClr val="658C6A"/>
            </a:solidFill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4F0B53-7EB1-9553-4252-3849242013D5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541789-1F1A-D52B-28C4-2363C214BCA6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모집글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– 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자동 모집 마감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472146255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72880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6583703" y="1405145"/>
            <a:ext cx="503631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8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r>
              <a:rPr lang="en-US" sz="8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8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소개</a:t>
            </a:r>
            <a:endParaRPr lang="en-US" sz="8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2221312" y="3548204"/>
            <a:ext cx="2500510" cy="916047"/>
            <a:chOff x="0" y="-35604"/>
            <a:chExt cx="610674" cy="2237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5604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강대광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03794" y="3548204"/>
            <a:ext cx="2500510" cy="916047"/>
            <a:chOff x="0" y="-36006"/>
            <a:chExt cx="610674" cy="223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6006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오경택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775963" y="3548204"/>
            <a:ext cx="2500510" cy="916047"/>
            <a:chOff x="0" y="-36006"/>
            <a:chExt cx="610674" cy="22371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6006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최무선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570726" y="3548204"/>
            <a:ext cx="2500510" cy="916047"/>
            <a:chOff x="0" y="-36006"/>
            <a:chExt cx="610674" cy="22371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6006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최재영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164414" y="4691204"/>
            <a:ext cx="2614306" cy="4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</a:t>
            </a:r>
            <a:r>
              <a:rPr lang="en-US" sz="2366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리더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971032" y="4691204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775963" y="4691204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3224434" y="4691204"/>
            <a:ext cx="3170427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94A9225D-A54E-6003-EB90-E2FC9ADDC7AE}"/>
              </a:ext>
            </a:extLst>
          </p:cNvPr>
          <p:cNvSpPr/>
          <p:nvPr/>
        </p:nvSpPr>
        <p:spPr>
          <a:xfrm>
            <a:off x="2908304" y="2557604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예약할래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 관리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 가입</a:t>
            </a: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720070C6-B01E-8F23-C7B0-FC98AD641ABD}"/>
              </a:ext>
            </a:extLst>
          </p:cNvPr>
          <p:cNvSpPr/>
          <p:nvPr/>
        </p:nvSpPr>
        <p:spPr>
          <a:xfrm>
            <a:off x="6705608" y="2557604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서버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관리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시설 안내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시설 관리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3D8E7136-F4E3-9410-8BC7-5AF71276F26C}"/>
              </a:ext>
            </a:extLst>
          </p:cNvPr>
          <p:cNvSpPr/>
          <p:nvPr/>
        </p:nvSpPr>
        <p:spPr>
          <a:xfrm>
            <a:off x="10502912" y="2557604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카카오 로그인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통계 대시보드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AI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분석</a:t>
            </a: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18AAC0BC-6CB7-18A4-66B6-521EFC6A44FF}"/>
              </a:ext>
            </a:extLst>
          </p:cNvPr>
          <p:cNvSpPr/>
          <p:nvPr/>
        </p:nvSpPr>
        <p:spPr>
          <a:xfrm>
            <a:off x="14281963" y="2557604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모집할래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마이페이지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 err="1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정보알래</a:t>
            </a:r>
            <a:endParaRPr lang="ko-KR" altLang="en-US" b="1" dirty="0">
              <a:solidFill>
                <a:srgbClr val="658C6A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4A644-BC71-EA70-08F8-9F2A4122846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DDFC1F-4CE8-4957-B4A0-754F7D33C2B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0BC509-C8D9-8AE1-437A-4B313CDF00B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511970-B0A4-0437-E043-F312EF706E7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58ABE6-5BC1-7B16-F7E7-E02A573129F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53528C-B650-CDDD-0BE8-95BC345FB7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0E1DB5C-0E08-8835-1392-139486B4D47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B7EC98-5D91-8639-0482-E7D1C4AA65A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E98037-1459-47ED-F556-6971FCE4F31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5B24F3D-242A-4B5D-9573-4E42A95FD5E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575F20-7D0E-CC88-C62B-C5517BDBD2D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1CB4E1F-234C-011A-4382-82BB8B8F548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5C99982-A112-B79B-AEDD-C63FEC5A9D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35359C-7552-1A35-900C-AF229C3AE15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D29AD45-36CD-4CA7-7B83-CF35A719A0C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557A1C0-8169-E4D4-89AA-5B71D9221B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0D67281-526D-F1EF-BC61-80B4A78DF07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2D355A64-D0F8-6381-F152-E74E9B39232C}"/>
              </a:ext>
            </a:extLst>
          </p:cNvPr>
          <p:cNvSpPr/>
          <p:nvPr/>
        </p:nvSpPr>
        <p:spPr>
          <a:xfrm>
            <a:off x="10592441" y="17907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5F6AE7-6E81-717B-497E-E657F4104FC3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최재영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227DF6-3AEC-6432-3F63-097FD7B05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549" y="2324100"/>
            <a:ext cx="11120567" cy="1909763"/>
          </a:xfrm>
          <a:prstGeom prst="rect">
            <a:avLst/>
          </a:prstGeom>
          <a:ln>
            <a:solidFill>
              <a:srgbClr val="658C6A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F9D297B-9C6D-A2A6-3A23-15AAC2807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689" y="2336743"/>
            <a:ext cx="10290126" cy="6367979"/>
          </a:xfrm>
          <a:prstGeom prst="rect">
            <a:avLst/>
          </a:prstGeom>
          <a:ln w="9525">
            <a:solidFill>
              <a:srgbClr val="658C6A"/>
            </a:solidFill>
          </a:ln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2AD8076-EE24-8EE9-083A-B1163A8E2C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5488351"/>
            <a:ext cx="10216491" cy="3241771"/>
          </a:xfrm>
          <a:prstGeom prst="rect">
            <a:avLst/>
          </a:prstGeom>
          <a:ln w="9525">
            <a:solidFill>
              <a:srgbClr val="658C6A"/>
            </a:solidFill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D478E-DF00-4CCB-83E2-1CD291C0C7E9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9AFDAC-B010-8856-3080-95C51F256970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모집글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– 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모집 마감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268987264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B4A644-BC71-EA70-08F8-9F2A4122846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DDFC1F-4CE8-4957-B4A0-754F7D33C2B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0BC509-C8D9-8AE1-437A-4B313CDF00B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2511970-B0A4-0437-E043-F312EF706E7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58ABE6-5BC1-7B16-F7E7-E02A573129F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53528C-B650-CDDD-0BE8-95BC345FB7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0E1DB5C-0E08-8835-1392-139486B4D47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B7EC98-5D91-8639-0482-E7D1C4AA65A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E98037-1459-47ED-F556-6971FCE4F31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5B24F3D-242A-4B5D-9573-4E42A95FD5E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575F20-7D0E-CC88-C62B-C5517BDBD2D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1CB4E1F-234C-011A-4382-82BB8B8F548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5C99982-A112-B79B-AEDD-C63FEC5A9DF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35359C-7552-1A35-900C-AF229C3AE15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D29AD45-36CD-4CA7-7B83-CF35A719A0C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557A1C0-8169-E4D4-89AA-5B71D9221B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0D67281-526D-F1EF-BC61-80B4A78DF07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2D355A64-D0F8-6381-F152-E74E9B39232C}"/>
              </a:ext>
            </a:extLst>
          </p:cNvPr>
          <p:cNvSpPr/>
          <p:nvPr/>
        </p:nvSpPr>
        <p:spPr>
          <a:xfrm>
            <a:off x="10592441" y="17907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5F6AE7-6E81-717B-497E-E657F4104FC3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최재영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25FD47-E13A-5C48-DBA2-800E6CA481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853"/>
          <a:stretch/>
        </p:blipFill>
        <p:spPr>
          <a:xfrm>
            <a:off x="1911652" y="3451634"/>
            <a:ext cx="5610526" cy="4886232"/>
          </a:xfrm>
          <a:prstGeom prst="rect">
            <a:avLst/>
          </a:prstGeom>
          <a:ln w="38100">
            <a:solidFill>
              <a:srgbClr val="658C6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C4E314-065B-5488-7BB1-078DB1E00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7487" y="3329058"/>
            <a:ext cx="7258861" cy="5499933"/>
          </a:xfrm>
          <a:prstGeom prst="rect">
            <a:avLst/>
          </a:prstGeom>
          <a:ln w="38100">
            <a:solidFill>
              <a:srgbClr val="658C6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F79384A-0809-17DA-A569-B1152094B224}"/>
              </a:ext>
            </a:extLst>
          </p:cNvPr>
          <p:cNvSpPr txBox="1"/>
          <p:nvPr/>
        </p:nvSpPr>
        <p:spPr>
          <a:xfrm>
            <a:off x="10434073" y="2351280"/>
            <a:ext cx="4331224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Soft Delete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F578AB-C167-81D9-2093-ADD2D22DD40C}"/>
              </a:ext>
            </a:extLst>
          </p:cNvPr>
          <p:cNvSpPr txBox="1"/>
          <p:nvPr/>
        </p:nvSpPr>
        <p:spPr>
          <a:xfrm>
            <a:off x="2402193" y="2351280"/>
            <a:ext cx="3632886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Hard Delete</a:t>
            </a:r>
          </a:p>
        </p:txBody>
      </p:sp>
      <p:sp>
        <p:nvSpPr>
          <p:cNvPr id="32" name="AutoShape 26">
            <a:extLst>
              <a:ext uri="{FF2B5EF4-FFF2-40B4-BE49-F238E27FC236}">
                <a16:creationId xmlns:a16="http://schemas.microsoft.com/office/drawing/2014/main" id="{E2F67B6B-06EA-BB50-4820-A0427AC6E59D}"/>
              </a:ext>
            </a:extLst>
          </p:cNvPr>
          <p:cNvSpPr/>
          <p:nvPr/>
        </p:nvSpPr>
        <p:spPr>
          <a:xfrm>
            <a:off x="8382000" y="1790700"/>
            <a:ext cx="20393" cy="7547372"/>
          </a:xfrm>
          <a:prstGeom prst="line">
            <a:avLst/>
          </a:prstGeom>
          <a:ln w="7620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D2F411-BA95-7A7F-C8CB-9B1E6062ED70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2433F5-74A0-7ED6-8C73-68F3E9C5568A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관리자 </a:t>
            </a: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– soft delete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603188851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6546D5-865C-A3CA-814C-57A08BAE1827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F80ED5-48A5-E719-D801-B52B1954E01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F00F759-8C38-24F2-043A-916ADE93D77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3A2F183-8F0D-D40E-FB9F-86491C5032B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359B89-8779-05C9-DE36-190F94F1299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C45F59-3F33-CAF7-0816-9F2FCA316213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13F98AC-BBE2-7529-7870-9992E64673D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9E8870B-79B8-DD76-7285-D66D8FCAAF0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065561F-BA4E-39AF-B198-D43877E9341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D4B748F-EBCB-BF8D-5897-CBE4DDA253B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980AA6E-CD61-259F-034D-61FCCDE3884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28D0CCB-47B2-935D-EA00-A797F806175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26A53E7-19AC-BC8C-F89B-533FEE3A895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C99B6E-535A-427F-B50C-901988A29AB2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FF737FD-DE47-DF43-82B6-2576E01B908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C28B380-3438-C040-C1B6-B50F60E3FC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C0C9D77-D3A8-4BA8-BFD1-431F1325BB5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55C6B10D-6E0C-D10D-A31C-05822BC3BACA}"/>
              </a:ext>
            </a:extLst>
          </p:cNvPr>
          <p:cNvSpPr/>
          <p:nvPr/>
        </p:nvSpPr>
        <p:spPr>
          <a:xfrm>
            <a:off x="10592441" y="17907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01836-23E1-5FFE-9393-EBEC88ED96D4}"/>
              </a:ext>
            </a:extLst>
          </p:cNvPr>
          <p:cNvSpPr txBox="1"/>
          <p:nvPr/>
        </p:nvSpPr>
        <p:spPr>
          <a:xfrm>
            <a:off x="4154037" y="3383558"/>
            <a:ext cx="9198846" cy="3802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시설 안내</a:t>
            </a:r>
            <a:endParaRPr lang="en-US" altLang="ko-KR" sz="9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>
              <a:lnSpc>
                <a:spcPts val="9799"/>
              </a:lnSpc>
            </a:pPr>
            <a:r>
              <a:rPr lang="en-US" altLang="ko-KR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&amp; </a:t>
            </a:r>
            <a:r>
              <a:rPr lang="ko-KR" altLang="en-US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관리 </a:t>
            </a:r>
            <a:endParaRPr lang="en-US" altLang="ko-KR" sz="9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>
              <a:lnSpc>
                <a:spcPts val="9799"/>
              </a:lnSpc>
            </a:pPr>
            <a:endParaRPr lang="en-US" sz="9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DBEAC8-EBD8-F5A6-DBD6-770FE90B3FF3}"/>
              </a:ext>
            </a:extLst>
          </p:cNvPr>
          <p:cNvSpPr txBox="1"/>
          <p:nvPr/>
        </p:nvSpPr>
        <p:spPr>
          <a:xfrm>
            <a:off x="7198687" y="6136599"/>
            <a:ext cx="3239922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오경택</a:t>
            </a:r>
            <a:endParaRPr lang="en-US" sz="5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799036253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"/>
          <p:cNvGrpSpPr/>
          <p:nvPr/>
        </p:nvGrpSpPr>
        <p:grpSpPr>
          <a:xfrm>
            <a:off x="-1515960" y="-62640"/>
            <a:ext cx="20845440" cy="10454760"/>
            <a:chOff x="-1515960" y="-62640"/>
            <a:chExt cx="20845440" cy="10454760"/>
          </a:xfrm>
        </p:grpSpPr>
        <p:sp>
          <p:nvSpPr>
            <p:cNvPr id="48" name="Google Shape;48;p4"/>
            <p:cNvSpPr/>
            <p:nvPr/>
          </p:nvSpPr>
          <p:spPr>
            <a:xfrm>
              <a:off x="-1515960" y="-6264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3700800" y="-6264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897040" y="-6264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4093280" y="-6264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-1515960" y="515592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700800" y="515592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8897040" y="515592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4093280" y="515592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4"/>
          <p:cNvGrpSpPr/>
          <p:nvPr/>
        </p:nvGrpSpPr>
        <p:grpSpPr>
          <a:xfrm>
            <a:off x="980640" y="657720"/>
            <a:ext cx="16326000" cy="8862120"/>
            <a:chOff x="980640" y="657720"/>
            <a:chExt cx="16326000" cy="8862120"/>
          </a:xfrm>
        </p:grpSpPr>
        <p:grpSp>
          <p:nvGrpSpPr>
            <p:cNvPr id="57" name="Google Shape;57;p4"/>
            <p:cNvGrpSpPr/>
            <p:nvPr/>
          </p:nvGrpSpPr>
          <p:grpSpPr>
            <a:xfrm>
              <a:off x="1076760" y="768240"/>
              <a:ext cx="16229880" cy="8751600"/>
              <a:chOff x="1076760" y="768240"/>
              <a:chExt cx="16229880" cy="8751600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1076760" y="948960"/>
                <a:ext cx="16229880" cy="857088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1076760" y="768240"/>
                <a:ext cx="1622988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750" tIns="50750" rIns="50750" bIns="50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4"/>
            <p:cNvGrpSpPr/>
            <p:nvPr/>
          </p:nvGrpSpPr>
          <p:grpSpPr>
            <a:xfrm>
              <a:off x="980640" y="657720"/>
              <a:ext cx="16229880" cy="8751600"/>
              <a:chOff x="980640" y="657720"/>
              <a:chExt cx="16229880" cy="8751600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980640" y="838440"/>
                <a:ext cx="16229880" cy="857088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 cmpd="sng">
                <a:solidFill>
                  <a:srgbClr val="485849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980640" y="657720"/>
                <a:ext cx="1622988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750" tIns="50750" rIns="50750" bIns="50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" name="Google Shape;63;p4"/>
          <p:cNvSpPr/>
          <p:nvPr/>
        </p:nvSpPr>
        <p:spPr>
          <a:xfrm>
            <a:off x="15720120" y="231480"/>
            <a:ext cx="1136160" cy="1167840"/>
          </a:xfrm>
          <a:custGeom>
            <a:avLst/>
            <a:gdLst/>
            <a:ahLst/>
            <a:cxnLst/>
            <a:rect l="l" t="t" r="r" b="b"/>
            <a:pathLst>
              <a:path w="1136863" h="1168738" extrusionOk="0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64;p4"/>
          <p:cNvCxnSpPr/>
          <p:nvPr/>
        </p:nvCxnSpPr>
        <p:spPr>
          <a:xfrm>
            <a:off x="10592280" y="1790640"/>
            <a:ext cx="6618600" cy="360"/>
          </a:xfrm>
          <a:prstGeom prst="straightConnector1">
            <a:avLst/>
          </a:prstGeom>
          <a:noFill/>
          <a:ln w="19050" cap="flat" cmpd="sng">
            <a:solidFill>
              <a:srgbClr val="485849">
                <a:alpha val="6549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" name="Google Shape;6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4428" y="2349720"/>
            <a:ext cx="7347240" cy="6430320"/>
          </a:xfrm>
          <a:prstGeom prst="rect">
            <a:avLst/>
          </a:prstGeom>
          <a:noFill/>
          <a:ln>
            <a:solidFill>
              <a:srgbClr val="658C6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9" name="Google Shape;6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3804" y="3323850"/>
            <a:ext cx="7898025" cy="1721550"/>
          </a:xfrm>
          <a:prstGeom prst="rect">
            <a:avLst/>
          </a:prstGeom>
          <a:noFill/>
          <a:ln>
            <a:solidFill>
              <a:srgbClr val="658C6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C46282-56D3-0853-EF1A-353941CA343C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9675" y="754989"/>
            <a:ext cx="7898846" cy="124526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9799"/>
              </a:lnSpc>
              <a:defRPr/>
            </a:pPr>
            <a:r>
              <a:rPr lang="ko-KR" altLang="en-US" sz="4400" b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사용자 </a:t>
            </a:r>
            <a:r>
              <a:rPr lang="en-US" altLang="ko-KR" sz="4400" b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– </a:t>
            </a:r>
            <a:r>
              <a:rPr lang="ko-KR" altLang="en-US" sz="4400" b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시설 목록</a:t>
            </a:r>
            <a:endParaRPr lang="en-US" sz="4400" b="1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7CE84-530A-2C77-616D-11DAE84EB544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오경택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 rot="0">
            <a:off x="-1515960" y="-62640"/>
            <a:ext cx="20846298" cy="10455618"/>
            <a:chOff x="-1515960" y="-62640"/>
            <a:chExt cx="20846296" cy="10455617"/>
          </a:xfrm>
        </p:grpSpPr>
        <p:sp>
          <p:nvSpPr>
            <p:cNvPr id="55" name="Google Shape;55;p13"/>
            <p:cNvSpPr/>
            <p:nvPr/>
          </p:nvSpPr>
          <p:spPr>
            <a:xfrm>
              <a:off x="-151596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370080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889704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409328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-151596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370080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89704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09328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13"/>
          <p:cNvGrpSpPr/>
          <p:nvPr/>
        </p:nvGrpSpPr>
        <p:grpSpPr>
          <a:xfrm rot="0">
            <a:off x="980640" y="657720"/>
            <a:ext cx="16329392" cy="8864138"/>
            <a:chOff x="980640" y="657720"/>
            <a:chExt cx="16329392" cy="8864138"/>
          </a:xfrm>
        </p:grpSpPr>
        <p:grpSp>
          <p:nvGrpSpPr>
            <p:cNvPr id="64" name="Google Shape;64;p13"/>
            <p:cNvGrpSpPr/>
            <p:nvPr/>
          </p:nvGrpSpPr>
          <p:grpSpPr>
            <a:xfrm rot="0">
              <a:off x="1076760" y="768240"/>
              <a:ext cx="16233272" cy="8753618"/>
              <a:chOff x="1076760" y="768240"/>
              <a:chExt cx="16233272" cy="8753618"/>
            </a:xfrm>
          </p:grpSpPr>
          <p:sp>
            <p:nvSpPr>
              <p:cNvPr id="65" name="Google Shape;65;p13"/>
              <p:cNvSpPr/>
              <p:nvPr/>
            </p:nvSpPr>
            <p:spPr>
              <a:xfrm>
                <a:off x="1076760" y="948960"/>
                <a:ext cx="16233272" cy="8572898"/>
              </a:xfrm>
              <a:custGeom>
                <a:avLst/>
                <a:gd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>
                <a:noFill/>
              </a:ln>
            </p:spPr>
            <p:txBody>
              <a:bodyPr wrap="square" lIns="45000" tIns="22500" rIns="45000" bIns="225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1076760" y="768240"/>
                <a:ext cx="1623000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5375" tIns="25375" rIns="25375" bIns="25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67" name="Google Shape;67;p13"/>
            <p:cNvGrpSpPr/>
            <p:nvPr/>
          </p:nvGrpSpPr>
          <p:grpSpPr>
            <a:xfrm rot="0">
              <a:off x="980640" y="657720"/>
              <a:ext cx="16233272" cy="8753618"/>
              <a:chOff x="980640" y="657720"/>
              <a:chExt cx="16233272" cy="8753618"/>
            </a:xfrm>
          </p:grpSpPr>
          <p:sp>
            <p:nvSpPr>
              <p:cNvPr id="68" name="Google Shape;68;p13"/>
              <p:cNvSpPr/>
              <p:nvPr/>
            </p:nvSpPr>
            <p:spPr>
              <a:xfrm>
                <a:off x="980640" y="838440"/>
                <a:ext cx="16233272" cy="8572898"/>
              </a:xfrm>
              <a:custGeom>
                <a:avLst/>
                <a:gd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 cmpd="sng">
                <a:solidFill>
                  <a:srgbClr val="485849"/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45000" tIns="22500" rIns="45000" bIns="225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980640" y="657720"/>
                <a:ext cx="1623000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5375" tIns="25375" rIns="25375" bIns="253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sp>
        <p:nvSpPr>
          <p:cNvPr id="70" name="Google Shape;70;p13"/>
          <p:cNvSpPr/>
          <p:nvPr/>
        </p:nvSpPr>
        <p:spPr>
          <a:xfrm>
            <a:off x="15720120" y="231480"/>
            <a:ext cx="1136864" cy="1168738"/>
          </a:xfrm>
          <a:custGeom>
            <a:avLst/>
            <a:gdLst/>
            <a:rect l="l" t="t" r="r" b="b"/>
            <a:pathLst>
              <a:path w="1136863" h="1168738" extrusionOk="0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45000" tIns="22500" rIns="45000" bIns="22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" name="Google Shape;71;p13"/>
          <p:cNvCxnSpPr/>
          <p:nvPr/>
        </p:nvCxnSpPr>
        <p:spPr>
          <a:xfrm>
            <a:off x="10592280" y="1790640"/>
            <a:ext cx="6618600" cy="600"/>
          </a:xfrm>
          <a:prstGeom prst="straightConnector1">
            <a:avLst/>
          </a:prstGeom>
          <a:noFill/>
          <a:ln w="9525" cap="flat" cmpd="sng">
            <a:solidFill>
              <a:srgbClr val="485849">
                <a:alpha val="65490"/>
              </a:srgbClr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72" name="Google Shape;72;p13"/>
          <p:cNvSpPr/>
          <p:nvPr/>
        </p:nvSpPr>
        <p:spPr>
          <a:xfrm>
            <a:off x="4041720" y="1388880"/>
            <a:ext cx="7898400" cy="124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7000" b="1" i="0" u="none" strike="noStrike" cap="none">
                <a:solidFill>
                  <a:srgbClr val="485849"/>
                </a:solidFill>
                <a:latin typeface="Arial"/>
                <a:ea typeface="Arial"/>
                <a:cs typeface="Arial"/>
                <a:sym typeface="Arial"/>
              </a:rPr>
              <a:t>관리자 시설관리</a:t>
            </a:r>
            <a:endParaRPr sz="70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1822680" y="988920"/>
            <a:ext cx="2047200" cy="1840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10400" b="1" i="0" u="none" strike="noStrike" cap="none">
                <a:solidFill>
                  <a:srgbClr val="8cb79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0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12988800" y="1065960"/>
            <a:ext cx="2896200" cy="533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2800" b="1" i="0" u="none" strike="noStrike" cap="none">
                <a:solidFill>
                  <a:srgbClr val="658c6a"/>
                </a:solidFill>
                <a:latin typeface="Arial"/>
                <a:ea typeface="Arial"/>
                <a:cs typeface="Arial"/>
                <a:sym typeface="Arial"/>
              </a:rPr>
              <a:t>오경택</a:t>
            </a:r>
            <a:endParaRPr sz="2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75" name="Google Shape;75;p13"/>
          <p:cNvGrpSpPr/>
          <p:nvPr/>
        </p:nvGrpSpPr>
        <p:grpSpPr>
          <a:xfrm rot="0">
            <a:off x="1870523" y="2926982"/>
            <a:ext cx="9055398" cy="6483716"/>
            <a:chOff x="-22604" y="-167053"/>
            <a:chExt cx="6832199" cy="4891894"/>
          </a:xfrm>
        </p:grpSpPr>
        <p:grpSp>
          <p:nvGrpSpPr>
            <p:cNvPr id="76" name="Google Shape;76;p13"/>
            <p:cNvGrpSpPr/>
            <p:nvPr/>
          </p:nvGrpSpPr>
          <p:grpSpPr>
            <a:xfrm rot="0">
              <a:off x="-22604" y="-167053"/>
              <a:ext cx="6832199" cy="4891894"/>
              <a:chOff x="-4464" y="-32997"/>
              <a:chExt cx="1349570" cy="966300"/>
            </a:xfrm>
          </p:grpSpPr>
          <p:sp>
            <p:nvSpPr>
              <p:cNvPr id="77" name="Google Shape;77;p13"/>
              <p:cNvSpPr/>
              <p:nvPr/>
            </p:nvSpPr>
            <p:spPr>
              <a:xfrm>
                <a:off x="0" y="0"/>
                <a:ext cx="1345105" cy="815755"/>
              </a:xfrm>
              <a:custGeom>
                <a:avLst/>
                <a:gdLst/>
                <a:rect l="l" t="t" r="r" b="b"/>
                <a:pathLst>
                  <a:path w="1345105" h="815755" extrusionOk="0">
                    <a:moveTo>
                      <a:pt x="33349" y="0"/>
                    </a:moveTo>
                    <a:lnTo>
                      <a:pt x="1311756" y="0"/>
                    </a:lnTo>
                    <a:cubicBezTo>
                      <a:pt x="1330174" y="0"/>
                      <a:pt x="1345105" y="14931"/>
                      <a:pt x="1345105" y="33349"/>
                    </a:cubicBezTo>
                    <a:lnTo>
                      <a:pt x="1345105" y="782405"/>
                    </a:lnTo>
                    <a:cubicBezTo>
                      <a:pt x="1345105" y="791250"/>
                      <a:pt x="1341592" y="799733"/>
                      <a:pt x="1335338" y="805987"/>
                    </a:cubicBezTo>
                    <a:cubicBezTo>
                      <a:pt x="1329083" y="812241"/>
                      <a:pt x="1320601" y="815755"/>
                      <a:pt x="1311756" y="815755"/>
                    </a:cubicBezTo>
                    <a:lnTo>
                      <a:pt x="33349" y="815755"/>
                    </a:lnTo>
                    <a:cubicBezTo>
                      <a:pt x="14931" y="815755"/>
                      <a:pt x="0" y="800824"/>
                      <a:pt x="0" y="782405"/>
                    </a:cubicBezTo>
                    <a:lnTo>
                      <a:pt x="0" y="33349"/>
                    </a:lnTo>
                    <a:cubicBezTo>
                      <a:pt x="0" y="14931"/>
                      <a:pt x="14931" y="0"/>
                      <a:pt x="3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850" cap="rnd" cmpd="sng">
                <a:solidFill>
                  <a:srgbClr val="485849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80800" tIns="40375" rIns="80800" bIns="403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2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8" name="Google Shape;78;p13"/>
              <p:cNvSpPr txBox="1"/>
              <p:nvPr/>
            </p:nvSpPr>
            <p:spPr>
              <a:xfrm>
                <a:off x="-4464" y="-32997"/>
                <a:ext cx="1345200" cy="9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4900" tIns="44900" rIns="44900" bIns="44900" anchor="ctr" anchorCtr="0">
                <a:noAutofit/>
              </a:bodyPr>
              <a:lstStyle/>
              <a:p>
                <a:pPr marL="228600" marR="0" lvl="0" indent="-190500" algn="l" rtl="0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Poppins"/>
                  <a:buAutoNum type="arabicParenR"/>
                  <a:defRPr/>
                </a:pPr>
                <a:r>
                  <a:rPr lang="ko" sz="2400" b="1">
                    <a:latin typeface="Poppins"/>
                    <a:ea typeface="Poppins"/>
                    <a:cs typeface="Poppins"/>
                    <a:sym typeface="Poppins"/>
                  </a:rPr>
                  <a:t>최소 입력으로 시작시간과 종료시간 표시</a:t>
                </a:r>
                <a:endParaRPr lang="ko" sz="2400" b="1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228600" marR="0" lvl="0" indent="-190500" algn="l" rtl="0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buFont typeface="Poppins"/>
                  <a:buAutoNum type="arabicParenR"/>
                  <a:defRPr/>
                </a:pPr>
                <a:r>
                  <a:rPr lang="ko" sz="2400" b="1">
                    <a:latin typeface="Poppins"/>
                    <a:ea typeface="Poppins"/>
                    <a:cs typeface="Poppins"/>
                    <a:sym typeface="Poppins"/>
                  </a:rPr>
                  <a:t>요일별, 일괄 적용을 어떻게 처리하는가</a:t>
                </a:r>
                <a:endParaRPr lang="ko" sz="2400" b="1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228600" marR="0" lvl="0" indent="-190500" algn="l" rtl="0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buFont typeface="Poppins"/>
                  <a:buAutoNum type="arabicParenR"/>
                  <a:defRPr/>
                </a:pPr>
                <a:r>
                  <a:rPr lang="ko" sz="2400" b="1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중복처리를 어떻게 처리하는가</a:t>
                </a:r>
                <a:endParaRPr lang="ko" sz="2400" b="1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228600" marR="0" lvl="0" indent="-190500" algn="l" rtl="0">
                  <a:lnSpc>
                    <a:spcPct val="171055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buFont typeface="Poppins"/>
                  <a:buAutoNum type="arabicParenR"/>
                  <a:defRPr/>
                </a:pPr>
                <a:r>
                  <a:rPr lang="ko" sz="2400" b="1">
                    <a:latin typeface="Poppins"/>
                    <a:ea typeface="Poppins"/>
                    <a:cs typeface="Poppins"/>
                    <a:sym typeface="Poppins"/>
                  </a:rPr>
                  <a:t>설정한 범위내에서만 시간표시를 하려면 어떻게 해야하는가</a:t>
                </a:r>
                <a:endParaRPr sz="2400" b="1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cxnSp>
          <p:nvCxnSpPr>
            <p:cNvPr id="79" name="Google Shape;79;p13"/>
            <p:cNvCxnSpPr/>
            <p:nvPr/>
          </p:nvCxnSpPr>
          <p:spPr>
            <a:xfrm>
              <a:off x="4499" y="478663"/>
              <a:ext cx="6794700" cy="0"/>
            </a:xfrm>
            <a:prstGeom prst="straightConnector1">
              <a:avLst/>
            </a:prstGeom>
            <a:noFill/>
            <a:ln w="22450" cap="flat" cmpd="sng">
              <a:solidFill>
                <a:srgbClr val="485849"/>
              </a:solidFill>
              <a:prstDash val="solid"/>
              <a:round/>
              <a:headEnd w="sm" len="sm"/>
              <a:tailEnd w="sm" len="sm"/>
            </a:ln>
          </p:spPr>
        </p:cxnSp>
      </p:grpSp>
      <p:sp>
        <p:nvSpPr>
          <p:cNvPr id="80" name="Google Shape;80;p13"/>
          <p:cNvSpPr txBox="1"/>
          <p:nvPr/>
        </p:nvSpPr>
        <p:spPr>
          <a:xfrm>
            <a:off x="2420200" y="3316600"/>
            <a:ext cx="7951200" cy="453400"/>
          </a:xfrm>
          <a:prstGeom prst="rect">
            <a:avLst/>
          </a:prstGeom>
          <a:noFill/>
          <a:ln>
            <a:noFill/>
          </a:ln>
        </p:spPr>
        <p:txBody>
          <a:bodyPr wrap="square" lIns="45725" tIns="45725" rIns="45725" bIns="457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2400" b="1"/>
              <a:t>운영시간을 어떻게 설정해야 하는가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2786702397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4"/>
          <p:cNvGrpSpPr/>
          <p:nvPr/>
        </p:nvGrpSpPr>
        <p:grpSpPr>
          <a:xfrm rot="0">
            <a:off x="-1515960" y="-62640"/>
            <a:ext cx="20846298" cy="10455618"/>
            <a:chOff x="-1515960" y="-62640"/>
            <a:chExt cx="20846296" cy="10455617"/>
          </a:xfrm>
        </p:grpSpPr>
        <p:sp>
          <p:nvSpPr>
            <p:cNvPr id="86" name="Google Shape;86;p14"/>
            <p:cNvSpPr/>
            <p:nvPr/>
          </p:nvSpPr>
          <p:spPr>
            <a:xfrm>
              <a:off x="-151596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370080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889704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409328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-151596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370080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89704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409328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4"/>
          <p:cNvGrpSpPr/>
          <p:nvPr/>
        </p:nvGrpSpPr>
        <p:grpSpPr>
          <a:xfrm rot="0">
            <a:off x="980640" y="657720"/>
            <a:ext cx="16329392" cy="8864138"/>
            <a:chOff x="980640" y="657720"/>
            <a:chExt cx="16329392" cy="8864138"/>
          </a:xfrm>
        </p:grpSpPr>
        <p:grpSp>
          <p:nvGrpSpPr>
            <p:cNvPr id="95" name="Google Shape;95;p14"/>
            <p:cNvGrpSpPr/>
            <p:nvPr/>
          </p:nvGrpSpPr>
          <p:grpSpPr>
            <a:xfrm rot="0">
              <a:off x="1076760" y="768240"/>
              <a:ext cx="16233272" cy="8753618"/>
              <a:chOff x="1076760" y="768240"/>
              <a:chExt cx="16233272" cy="8753618"/>
            </a:xfrm>
          </p:grpSpPr>
          <p:sp>
            <p:nvSpPr>
              <p:cNvPr id="96" name="Google Shape;96;p14"/>
              <p:cNvSpPr/>
              <p:nvPr/>
            </p:nvSpPr>
            <p:spPr>
              <a:xfrm>
                <a:off x="1076760" y="948960"/>
                <a:ext cx="16233272" cy="8572898"/>
              </a:xfrm>
              <a:custGeom>
                <a:avLst/>
                <a:gd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>
                <a:noFill/>
              </a:ln>
            </p:spPr>
            <p:txBody>
              <a:bodyPr wrap="square" lIns="45000" tIns="22500" rIns="45000" bIns="225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1076760" y="768240"/>
                <a:ext cx="1623000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5375" tIns="25375" rIns="25375" bIns="25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98" name="Google Shape;98;p14"/>
            <p:cNvGrpSpPr/>
            <p:nvPr/>
          </p:nvGrpSpPr>
          <p:grpSpPr>
            <a:xfrm rot="0">
              <a:off x="980640" y="657720"/>
              <a:ext cx="16233272" cy="8753618"/>
              <a:chOff x="980640" y="657720"/>
              <a:chExt cx="16233272" cy="8753618"/>
            </a:xfrm>
          </p:grpSpPr>
          <p:sp>
            <p:nvSpPr>
              <p:cNvPr id="99" name="Google Shape;99;p14"/>
              <p:cNvSpPr/>
              <p:nvPr/>
            </p:nvSpPr>
            <p:spPr>
              <a:xfrm>
                <a:off x="980640" y="838440"/>
                <a:ext cx="16233272" cy="8572898"/>
              </a:xfrm>
              <a:custGeom>
                <a:avLst/>
                <a:gd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 cmpd="sng">
                <a:solidFill>
                  <a:srgbClr val="485849"/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45000" tIns="22500" rIns="45000" bIns="225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980640" y="657720"/>
                <a:ext cx="1623000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5375" tIns="25375" rIns="25375" bIns="25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sp>
        <p:nvSpPr>
          <p:cNvPr id="101" name="Google Shape;101;p14"/>
          <p:cNvSpPr/>
          <p:nvPr/>
        </p:nvSpPr>
        <p:spPr>
          <a:xfrm>
            <a:off x="15720120" y="231480"/>
            <a:ext cx="1136864" cy="1168738"/>
          </a:xfrm>
          <a:custGeom>
            <a:avLst/>
            <a:gdLst/>
            <a:rect l="l" t="t" r="r" b="b"/>
            <a:pathLst>
              <a:path w="1136863" h="1168738" extrusionOk="0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45000" tIns="22500" rIns="45000" bIns="22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>
            <a:off x="10592280" y="1790640"/>
            <a:ext cx="6618600" cy="600"/>
          </a:xfrm>
          <a:prstGeom prst="straightConnector1">
            <a:avLst/>
          </a:prstGeom>
          <a:noFill/>
          <a:ln w="9525" cap="flat" cmpd="sng">
            <a:solidFill>
              <a:srgbClr val="485849">
                <a:alpha val="65490"/>
              </a:srgbClr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103" name="Google Shape;103;p14"/>
          <p:cNvSpPr/>
          <p:nvPr/>
        </p:nvSpPr>
        <p:spPr>
          <a:xfrm>
            <a:off x="4041720" y="1388880"/>
            <a:ext cx="7898400" cy="124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 sz="7000" b="1" i="0" u="none" strike="noStrike" cap="none">
                <a:solidFill>
                  <a:srgbClr val="485849"/>
                </a:solidFill>
                <a:latin typeface="Arial"/>
                <a:ea typeface="Arial"/>
                <a:cs typeface="Arial"/>
                <a:sym typeface="Arial"/>
              </a:rPr>
              <a:t>관리자 시설관리</a:t>
            </a:r>
            <a:endParaRPr lang="ko" sz="7000" b="1" i="0" u="none" strike="noStrike" cap="none">
              <a:solidFill>
                <a:srgbClr val="48584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14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7000" b="1" i="0" u="none" strike="noStrike" cap="none">
              <a:solidFill>
                <a:srgbClr val="4858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1822680" y="988920"/>
            <a:ext cx="2047200" cy="1840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10400" b="1" i="0" u="none" strike="noStrike" cap="none">
                <a:solidFill>
                  <a:srgbClr val="8cb79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0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12988800" y="1065960"/>
            <a:ext cx="2896200" cy="533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2800" b="1" i="0" u="none" strike="noStrike" cap="none">
                <a:solidFill>
                  <a:srgbClr val="658c6a"/>
                </a:solidFill>
                <a:latin typeface="Arial"/>
                <a:ea typeface="Arial"/>
                <a:cs typeface="Arial"/>
                <a:sym typeface="Arial"/>
              </a:rPr>
              <a:t>오경택</a:t>
            </a:r>
            <a:endParaRPr sz="2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6" name="Google Shape;106;p14"/>
          <p:cNvPicPr/>
          <p:nvPr/>
        </p:nvPicPr>
        <p:blipFill rotWithShape="1">
          <a:blip r:embed="rId12">
            <a:alphaModFix/>
          </a:blip>
          <a:stretch>
            <a:fillRect/>
          </a:stretch>
        </p:blipFill>
        <p:spPr>
          <a:xfrm>
            <a:off x="10430326" y="2403204"/>
            <a:ext cx="5203160" cy="67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10592276" y="2556776"/>
            <a:ext cx="4831200" cy="124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  <a:effectLst>
            <a:outerShdw blurRad="31750" sx="102000" sy="102000" algn="ctr" rotWithShape="0">
              <a:srgbClr val="000000">
                <a:alpha val="40000"/>
              </a:srgbClr>
            </a:outerShdw>
          </a:effectLst>
        </p:spPr>
        <p:txBody>
          <a:bodyPr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/>
          </a:p>
        </p:txBody>
      </p:sp>
      <p:pic>
        <p:nvPicPr>
          <p:cNvPr id="112" name="Google Shape;137;p15"/>
          <p:cNvPicPr/>
          <p:nvPr/>
        </p:nvPicPr>
        <p:blipFill rotWithShape="1">
          <a:blip r:embed="rId13">
            <a:alphaModFix/>
          </a:blip>
          <a:srcRect/>
          <a:stretch>
            <a:fillRect/>
          </a:stretch>
        </p:blipFill>
        <p:spPr>
          <a:xfrm>
            <a:off x="2331745" y="3088418"/>
            <a:ext cx="7134722" cy="6059145"/>
          </a:xfrm>
          <a:prstGeom prst="rect">
            <a:avLst/>
          </a:prstGeom>
          <a:noFill/>
          <a:ln w="4775" cap="flat" cmpd="sng">
            <a:solidFill>
              <a:srgbClr val="658c6a"/>
            </a:solidFill>
            <a:prstDash val="solid"/>
            <a:round/>
            <a:headEnd w="sm" len="sm"/>
            <a:tailEnd w="sm" len="sm"/>
          </a:ln>
          <a:effectLst>
            <a:outerShdw blurRad="3175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13" name="Google Shape;138;p15"/>
          <p:cNvSpPr/>
          <p:nvPr/>
        </p:nvSpPr>
        <p:spPr>
          <a:xfrm>
            <a:off x="2618361" y="3268050"/>
            <a:ext cx="2896200" cy="5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  <a:effectLst>
            <a:outerShdw blurRad="31750" sx="102000" sy="102000" algn="ctr" rotWithShape="0">
              <a:srgbClr val="000000">
                <a:alpha val="40000"/>
              </a:srgbClr>
            </a:outerShdw>
          </a:effectLst>
        </p:spPr>
        <p:txBody>
          <a:bodyPr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/>
          </a:p>
        </p:txBody>
      </p:sp>
      <p:sp>
        <p:nvSpPr>
          <p:cNvPr id="114" name="Google Shape;139;p15"/>
          <p:cNvSpPr/>
          <p:nvPr/>
        </p:nvSpPr>
        <p:spPr>
          <a:xfrm>
            <a:off x="3426271" y="6129657"/>
            <a:ext cx="2896200" cy="5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  <a:effectLst>
            <a:outerShdw blurRad="31750" sx="102000" sy="102000" algn="ctr" rotWithShape="0">
              <a:srgbClr val="000000">
                <a:alpha val="40000"/>
              </a:srgbClr>
            </a:outerShdw>
          </a:effectLst>
        </p:spPr>
        <p:txBody>
          <a:bodyPr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/>
          </a:p>
        </p:txBody>
      </p:sp>
      <p:sp>
        <p:nvSpPr>
          <p:cNvPr id="115" name="Google Shape;140;p15"/>
          <p:cNvSpPr/>
          <p:nvPr/>
        </p:nvSpPr>
        <p:spPr>
          <a:xfrm>
            <a:off x="3457784" y="6670327"/>
            <a:ext cx="2896200" cy="1168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  <a:effectLst>
            <a:outerShdw blurRad="31750" sx="102000" sy="102000" algn="ctr" rotWithShape="0">
              <a:srgbClr val="000000">
                <a:alpha val="40000"/>
              </a:srgbClr>
            </a:outerShdw>
          </a:effectLst>
        </p:spPr>
        <p:txBody>
          <a:bodyPr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807826807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5"/>
          <p:cNvGrpSpPr/>
          <p:nvPr/>
        </p:nvGrpSpPr>
        <p:grpSpPr>
          <a:xfrm rot="0">
            <a:off x="-1515960" y="-62640"/>
            <a:ext cx="20846298" cy="10455618"/>
            <a:chOff x="-1515960" y="-62640"/>
            <a:chExt cx="20846296" cy="10455617"/>
          </a:xfrm>
        </p:grpSpPr>
        <p:sp>
          <p:nvSpPr>
            <p:cNvPr id="117" name="Google Shape;117;p15"/>
            <p:cNvSpPr/>
            <p:nvPr/>
          </p:nvSpPr>
          <p:spPr>
            <a:xfrm>
              <a:off x="-151596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70080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889704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4093280" y="-6264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-151596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70080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889704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4093280" y="5155920"/>
              <a:ext cx="5237057" cy="5237057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45000" tIns="22500" rIns="45000" bIns="225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5"/>
          <p:cNvGrpSpPr/>
          <p:nvPr/>
        </p:nvGrpSpPr>
        <p:grpSpPr>
          <a:xfrm rot="0">
            <a:off x="980640" y="657720"/>
            <a:ext cx="16329392" cy="8864138"/>
            <a:chOff x="980640" y="657720"/>
            <a:chExt cx="16329392" cy="8864138"/>
          </a:xfrm>
        </p:grpSpPr>
        <p:grpSp>
          <p:nvGrpSpPr>
            <p:cNvPr id="126" name="Google Shape;126;p15"/>
            <p:cNvGrpSpPr/>
            <p:nvPr/>
          </p:nvGrpSpPr>
          <p:grpSpPr>
            <a:xfrm rot="0">
              <a:off x="1076760" y="768240"/>
              <a:ext cx="16233272" cy="8753618"/>
              <a:chOff x="1076760" y="768240"/>
              <a:chExt cx="16233272" cy="8753618"/>
            </a:xfrm>
          </p:grpSpPr>
          <p:sp>
            <p:nvSpPr>
              <p:cNvPr id="127" name="Google Shape;127;p15"/>
              <p:cNvSpPr/>
              <p:nvPr/>
            </p:nvSpPr>
            <p:spPr>
              <a:xfrm>
                <a:off x="1076760" y="948960"/>
                <a:ext cx="16233272" cy="8572898"/>
              </a:xfrm>
              <a:custGeom>
                <a:avLst/>
                <a:gd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>
                <a:noFill/>
              </a:ln>
            </p:spPr>
            <p:txBody>
              <a:bodyPr wrap="square" lIns="45000" tIns="22500" rIns="45000" bIns="225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1076760" y="768240"/>
                <a:ext cx="1623000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5375" tIns="25375" rIns="25375" bIns="25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grpSp>
          <p:nvGrpSpPr>
            <p:cNvPr id="129" name="Google Shape;129;p15"/>
            <p:cNvGrpSpPr/>
            <p:nvPr/>
          </p:nvGrpSpPr>
          <p:grpSpPr>
            <a:xfrm rot="0">
              <a:off x="980640" y="657720"/>
              <a:ext cx="16233272" cy="8753618"/>
              <a:chOff x="980640" y="657720"/>
              <a:chExt cx="16233272" cy="8753618"/>
            </a:xfrm>
          </p:grpSpPr>
          <p:sp>
            <p:nvSpPr>
              <p:cNvPr id="130" name="Google Shape;130;p15"/>
              <p:cNvSpPr/>
              <p:nvPr/>
            </p:nvSpPr>
            <p:spPr>
              <a:xfrm>
                <a:off x="980640" y="838440"/>
                <a:ext cx="16233272" cy="8572898"/>
              </a:xfrm>
              <a:custGeom>
                <a:avLst/>
                <a:gd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sq" cmpd="sng">
                <a:solidFill>
                  <a:srgbClr val="485849"/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45000" tIns="22500" rIns="45000" bIns="225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980640" y="657720"/>
                <a:ext cx="1623000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5375" tIns="25375" rIns="25375" bIns="253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+mn-lt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sp>
        <p:nvSpPr>
          <p:cNvPr id="132" name="Google Shape;132;p15"/>
          <p:cNvSpPr/>
          <p:nvPr/>
        </p:nvSpPr>
        <p:spPr>
          <a:xfrm>
            <a:off x="15720120" y="231480"/>
            <a:ext cx="1136864" cy="1168738"/>
          </a:xfrm>
          <a:custGeom>
            <a:avLst/>
            <a:gdLst/>
            <a:rect l="l" t="t" r="r" b="b"/>
            <a:pathLst>
              <a:path w="1136863" h="1168738" extrusionOk="0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45000" tIns="22500" rIns="45000" bIns="225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15"/>
          <p:cNvCxnSpPr/>
          <p:nvPr/>
        </p:nvCxnSpPr>
        <p:spPr>
          <a:xfrm>
            <a:off x="10592280" y="1790640"/>
            <a:ext cx="6618600" cy="600"/>
          </a:xfrm>
          <a:prstGeom prst="straightConnector1">
            <a:avLst/>
          </a:prstGeom>
          <a:noFill/>
          <a:ln w="9525" cap="flat" cmpd="sng">
            <a:solidFill>
              <a:srgbClr val="485849">
                <a:alpha val="65490"/>
              </a:srgbClr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134" name="Google Shape;134;p15"/>
          <p:cNvSpPr/>
          <p:nvPr/>
        </p:nvSpPr>
        <p:spPr>
          <a:xfrm>
            <a:off x="4041720" y="1388880"/>
            <a:ext cx="7898400" cy="124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 sz="7000" b="1" i="0" u="none" strike="noStrike" cap="none">
                <a:solidFill>
                  <a:srgbClr val="485849"/>
                </a:solidFill>
                <a:latin typeface="Arial"/>
                <a:ea typeface="Arial"/>
                <a:cs typeface="Arial"/>
                <a:sym typeface="Arial"/>
              </a:rPr>
              <a:t>관리자 시설관리</a:t>
            </a:r>
            <a:endParaRPr lang="ko" sz="7000" b="1" i="0" u="none" strike="noStrike" cap="none">
              <a:solidFill>
                <a:srgbClr val="48584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14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7000" b="1" i="0" u="none" strike="noStrike" cap="none">
              <a:solidFill>
                <a:srgbClr val="4858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1822680" y="988920"/>
            <a:ext cx="2047200" cy="1840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10400" b="1" i="0" u="none" strike="noStrike" cap="none">
                <a:solidFill>
                  <a:srgbClr val="8cb79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04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12988800" y="1065960"/>
            <a:ext cx="2896200" cy="533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2800" b="1" i="0" u="none" strike="noStrike" cap="none">
                <a:solidFill>
                  <a:srgbClr val="658c6a"/>
                </a:solidFill>
                <a:latin typeface="Arial"/>
                <a:ea typeface="Arial"/>
                <a:cs typeface="Arial"/>
                <a:sym typeface="Arial"/>
              </a:rPr>
              <a:t>오경택</a:t>
            </a:r>
            <a:endParaRPr sz="2800" b="1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37" name="Google Shape;137;p15"/>
          <p:cNvPicPr/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2331745" y="3088418"/>
            <a:ext cx="7134722" cy="6059145"/>
          </a:xfrm>
          <a:prstGeom prst="rect">
            <a:avLst/>
          </a:prstGeom>
          <a:noFill/>
          <a:ln w="4775" cap="flat" cmpd="sng">
            <a:solidFill>
              <a:srgbClr val="658c6a"/>
            </a:solidFill>
            <a:prstDash val="solid"/>
            <a:round/>
            <a:headEnd w="sm" len="sm"/>
            <a:tailEnd w="sm" len="sm"/>
          </a:ln>
          <a:effectLst>
            <a:outerShdw blurRad="3175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38" name="Google Shape;138;p15"/>
          <p:cNvSpPr/>
          <p:nvPr/>
        </p:nvSpPr>
        <p:spPr>
          <a:xfrm>
            <a:off x="2618361" y="3268050"/>
            <a:ext cx="2896200" cy="5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  <a:effectLst>
            <a:outerShdw blurRad="31750" sx="102000" sy="102000" algn="ctr" rotWithShape="0">
              <a:srgbClr val="000000">
                <a:alpha val="40000"/>
              </a:srgbClr>
            </a:outerShdw>
          </a:effectLst>
        </p:spPr>
        <p:txBody>
          <a:bodyPr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/>
          </a:p>
        </p:txBody>
      </p:sp>
      <p:sp>
        <p:nvSpPr>
          <p:cNvPr id="139" name="Google Shape;139;p15"/>
          <p:cNvSpPr/>
          <p:nvPr/>
        </p:nvSpPr>
        <p:spPr>
          <a:xfrm>
            <a:off x="3426271" y="6129657"/>
            <a:ext cx="2896200" cy="5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  <a:effectLst>
            <a:outerShdw blurRad="31750" sx="102000" sy="102000" algn="ctr" rotWithShape="0">
              <a:srgbClr val="000000">
                <a:alpha val="40000"/>
              </a:srgbClr>
            </a:outerShdw>
          </a:effectLst>
        </p:spPr>
        <p:txBody>
          <a:bodyPr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/>
          </a:p>
        </p:txBody>
      </p:sp>
      <p:sp>
        <p:nvSpPr>
          <p:cNvPr id="140" name="Google Shape;140;p15"/>
          <p:cNvSpPr/>
          <p:nvPr/>
        </p:nvSpPr>
        <p:spPr>
          <a:xfrm>
            <a:off x="3457784" y="6670327"/>
            <a:ext cx="2896200" cy="1168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  <a:effectLst>
            <a:outerShdw blurRad="31750" sx="102000" sy="102000" algn="ctr" rotWithShape="0">
              <a:srgbClr val="000000">
                <a:alpha val="40000"/>
              </a:srgbClr>
            </a:outerShdw>
          </a:effectLst>
        </p:spPr>
        <p:txBody>
          <a:bodyPr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/>
          </a:p>
        </p:txBody>
      </p:sp>
      <p:pic>
        <p:nvPicPr>
          <p:cNvPr id="141" name="Google Shape;141;p15"/>
          <p:cNvPicPr/>
          <p:nvPr/>
        </p:nvPicPr>
        <p:blipFill rotWithShape="1">
          <a:blip r:embed="rId13">
            <a:alphaModFix/>
          </a:blip>
          <a:stretch>
            <a:fillRect/>
          </a:stretch>
        </p:blipFill>
        <p:spPr>
          <a:xfrm>
            <a:off x="10402926" y="2828822"/>
            <a:ext cx="5804924" cy="533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/>
          <p:nvPr/>
        </p:nvSpPr>
        <p:spPr>
          <a:xfrm>
            <a:off x="10533646" y="5424592"/>
            <a:ext cx="2650800" cy="78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/>
          </a:p>
        </p:txBody>
      </p:sp>
      <p:sp>
        <p:nvSpPr>
          <p:cNvPr id="143" name="Google Shape;143;p15"/>
          <p:cNvSpPr/>
          <p:nvPr/>
        </p:nvSpPr>
        <p:spPr>
          <a:xfrm>
            <a:off x="13293950" y="4554346"/>
            <a:ext cx="2650800" cy="78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693470781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8"/>
          <p:cNvGrpSpPr/>
          <p:nvPr/>
        </p:nvGrpSpPr>
        <p:grpSpPr>
          <a:xfrm rot="0">
            <a:off x="-1515960" y="-62640"/>
            <a:ext cx="20845440" cy="10454760"/>
            <a:chOff x="-1515960" y="-62640"/>
            <a:chExt cx="20845440" cy="10454760"/>
          </a:xfrm>
        </p:grpSpPr>
        <p:sp>
          <p:nvSpPr>
            <p:cNvPr id="902" name="Google Shape;902;p38"/>
            <p:cNvSpPr/>
            <p:nvPr/>
          </p:nvSpPr>
          <p:spPr>
            <a:xfrm>
              <a:off x="-1515960" y="-62640"/>
              <a:ext cx="5236200" cy="5236200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3700800" y="-62640"/>
              <a:ext cx="5236200" cy="5236200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8897040" y="-62640"/>
              <a:ext cx="5236200" cy="5236200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14093280" y="-62640"/>
              <a:ext cx="5236200" cy="5236200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-1515960" y="5155920"/>
              <a:ext cx="5236200" cy="5236200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700800" y="5155920"/>
              <a:ext cx="5236200" cy="5236200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8897040" y="5155920"/>
              <a:ext cx="5236200" cy="5236200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14093280" y="5155920"/>
              <a:ext cx="5236200" cy="5236200"/>
            </a:xfrm>
            <a:custGeom>
              <a:avLst/>
              <a:gd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38"/>
          <p:cNvGrpSpPr/>
          <p:nvPr/>
        </p:nvGrpSpPr>
        <p:grpSpPr>
          <a:xfrm rot="0">
            <a:off x="433840" y="733670"/>
            <a:ext cx="16326000" cy="8862120"/>
            <a:chOff x="980640" y="657720"/>
            <a:chExt cx="16326000" cy="8862120"/>
          </a:xfrm>
        </p:grpSpPr>
        <p:grpSp>
          <p:nvGrpSpPr>
            <p:cNvPr id="911" name="Google Shape;911;p38"/>
            <p:cNvGrpSpPr/>
            <p:nvPr/>
          </p:nvGrpSpPr>
          <p:grpSpPr>
            <a:xfrm rot="0">
              <a:off x="1076760" y="768240"/>
              <a:ext cx="16229880" cy="8751600"/>
              <a:chOff x="1076760" y="768240"/>
              <a:chExt cx="16229880" cy="8751600"/>
            </a:xfrm>
          </p:grpSpPr>
          <p:sp>
            <p:nvSpPr>
              <p:cNvPr id="912" name="Google Shape;912;p38"/>
              <p:cNvSpPr/>
              <p:nvPr/>
            </p:nvSpPr>
            <p:spPr>
              <a:xfrm>
                <a:off x="1076760" y="948960"/>
                <a:ext cx="16229880" cy="8570880"/>
              </a:xfrm>
              <a:custGeom>
                <a:avLst/>
                <a:gd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>
                <a:noFill/>
              </a:ln>
            </p:spPr>
            <p:txBody>
              <a:bodyPr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Poppins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1076760" y="768240"/>
                <a:ext cx="1622988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750" tIns="50750" rIns="50750" bIns="50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Poppins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914" name="Google Shape;914;p38"/>
            <p:cNvGrpSpPr/>
            <p:nvPr/>
          </p:nvGrpSpPr>
          <p:grpSpPr>
            <a:xfrm rot="0">
              <a:off x="980640" y="657720"/>
              <a:ext cx="16229880" cy="8751600"/>
              <a:chOff x="980640" y="657720"/>
              <a:chExt cx="16229880" cy="8751600"/>
            </a:xfrm>
          </p:grpSpPr>
          <p:sp>
            <p:nvSpPr>
              <p:cNvPr id="915" name="Google Shape;915;p38"/>
              <p:cNvSpPr/>
              <p:nvPr/>
            </p:nvSpPr>
            <p:spPr>
              <a:xfrm>
                <a:off x="980640" y="838440"/>
                <a:ext cx="16229880" cy="8570880"/>
              </a:xfrm>
              <a:custGeom>
                <a:avLst/>
                <a:gd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 cmpd="sng">
                <a:solidFill>
                  <a:srgbClr val="485849"/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Poppins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980640" y="657720"/>
                <a:ext cx="1622988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0750" tIns="50750" rIns="50750" bIns="50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Poppins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917" name="Google Shape;917;p38"/>
          <p:cNvSpPr/>
          <p:nvPr/>
        </p:nvSpPr>
        <p:spPr>
          <a:xfrm>
            <a:off x="15720120" y="231480"/>
            <a:ext cx="1136160" cy="1167840"/>
          </a:xfrm>
          <a:custGeom>
            <a:avLst/>
            <a:gdLst/>
            <a:rect l="l" t="t" r="r" b="b"/>
            <a:pathLst>
              <a:path w="1136863" h="1168738" extrusionOk="0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8" name="Google Shape;918;p38"/>
          <p:cNvCxnSpPr/>
          <p:nvPr/>
        </p:nvCxnSpPr>
        <p:spPr>
          <a:xfrm>
            <a:off x="10592280" y="1790640"/>
            <a:ext cx="6618600" cy="360"/>
          </a:xfrm>
          <a:prstGeom prst="straightConnector1">
            <a:avLst/>
          </a:prstGeom>
          <a:noFill/>
          <a:ln w="19050" cap="flat" cmpd="sng">
            <a:solidFill>
              <a:srgbClr val="485849">
                <a:alpha val="65098"/>
              </a:srgbClr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919" name="Google Shape;919;p38"/>
          <p:cNvSpPr/>
          <p:nvPr/>
        </p:nvSpPr>
        <p:spPr>
          <a:xfrm>
            <a:off x="12988800" y="1065960"/>
            <a:ext cx="2895840" cy="533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2800" b="0" i="0" u="none" strike="noStrike" cap="non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20" name="Google Shape;920;p38"/>
          <p:cNvPicPr/>
          <p:nvPr/>
        </p:nvPicPr>
        <p:blipFill rotWithShape="1">
          <a:blip r:embed="rId12">
            <a:alphaModFix/>
          </a:blip>
          <a:stretch>
            <a:fillRect/>
          </a:stretch>
        </p:blipFill>
        <p:spPr>
          <a:xfrm>
            <a:off x="5538538" y="2314575"/>
            <a:ext cx="10829925" cy="5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38"/>
          <p:cNvSpPr/>
          <p:nvPr/>
        </p:nvSpPr>
        <p:spPr>
          <a:xfrm>
            <a:off x="14320375" y="3941175"/>
            <a:ext cx="1641000" cy="364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2" name="Google Shape;922;p38"/>
          <p:cNvPicPr/>
          <p:nvPr/>
        </p:nvPicPr>
        <p:blipFill rotWithShape="1">
          <a:blip r:embed="rId13">
            <a:alphaModFix/>
          </a:blip>
          <a:srcRect/>
          <a:stretch>
            <a:fillRect/>
          </a:stretch>
        </p:blipFill>
        <p:spPr>
          <a:xfrm>
            <a:off x="769261" y="2247900"/>
            <a:ext cx="7605479" cy="4452830"/>
          </a:xfrm>
          <a:prstGeom prst="rect">
            <a:avLst/>
          </a:prstGeom>
          <a:noFill/>
          <a:ln w="9525" cap="flat" cmpd="sng">
            <a:solidFill>
              <a:srgbClr val="658c6a"/>
            </a:solidFill>
            <a:prstDash val="solid"/>
            <a:round/>
            <a:headEnd w="sm" len="sm"/>
            <a:tailEnd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923" name="Google Shape;923;p38"/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241516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6000" b="1">
                <a:solidFill>
                  <a:srgbClr val="8cb79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924" name="Google Shape;924;p38"/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2270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400">
                <a:solidFill>
                  <a:srgbClr val="485849"/>
                </a:solidFill>
                <a:latin typeface="Arial"/>
                <a:ea typeface="Arial"/>
                <a:cs typeface="Arial"/>
                <a:sym typeface="Arial"/>
              </a:rPr>
              <a:t>API 자동 INSERT</a:t>
            </a:r>
            <a:endParaRPr sz="4400">
              <a:solidFill>
                <a:srgbClr val="4858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8"/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800">
                <a:solidFill>
                  <a:srgbClr val="658c6a"/>
                </a:solidFill>
                <a:latin typeface="Arial"/>
                <a:ea typeface="Arial"/>
                <a:cs typeface="Arial"/>
                <a:sym typeface="Arial"/>
              </a:rPr>
              <a:t>오경택</a:t>
            </a:r>
            <a:endParaRPr sz="2800">
              <a:solidFill>
                <a:srgbClr val="658c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6" name="Google Shape;926;p38"/>
          <p:cNvPicPr/>
          <p:nvPr/>
        </p:nvPicPr>
        <p:blipFill rotWithShape="1">
          <a:blip r:embed="rId14">
            <a:alphaModFix/>
          </a:blip>
          <a:stretch>
            <a:fillRect/>
          </a:stretch>
        </p:blipFill>
        <p:spPr>
          <a:xfrm>
            <a:off x="769250" y="7028725"/>
            <a:ext cx="1552575" cy="447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927" name="Google Shape;927;p38"/>
          <p:cNvPicPr/>
          <p:nvPr/>
        </p:nvPicPr>
        <p:blipFill rotWithShape="1">
          <a:blip r:embed="rId15">
            <a:alphaModFix/>
          </a:blip>
          <a:stretch>
            <a:fillRect/>
          </a:stretch>
        </p:blipFill>
        <p:spPr>
          <a:xfrm>
            <a:off x="2729675" y="6996688"/>
            <a:ext cx="4238625" cy="5116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</p:pic>
    </p:spTree>
    <p:extLst>
      <p:ext uri="{BB962C8B-B14F-4D97-AF65-F5344CB8AC3E}">
        <p14:creationId xmlns:p14="http://schemas.microsoft.com/office/powerpoint/2010/main" val="2644542163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9"/>
          <p:cNvGrpSpPr/>
          <p:nvPr/>
        </p:nvGrpSpPr>
        <p:grpSpPr>
          <a:xfrm>
            <a:off x="-1515960" y="-62640"/>
            <a:ext cx="20846297" cy="10455617"/>
            <a:chOff x="-1515960" y="-62640"/>
            <a:chExt cx="20846297" cy="10455617"/>
          </a:xfrm>
        </p:grpSpPr>
        <p:sp>
          <p:nvSpPr>
            <p:cNvPr id="184" name="Google Shape;184;p9"/>
            <p:cNvSpPr/>
            <p:nvPr/>
          </p:nvSpPr>
          <p:spPr>
            <a:xfrm>
              <a:off x="-1515960" y="-62640"/>
              <a:ext cx="5237057" cy="5237057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3700800" y="-62640"/>
              <a:ext cx="5237057" cy="5237057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8897040" y="-62640"/>
              <a:ext cx="5237057" cy="5237057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14093280" y="-62640"/>
              <a:ext cx="5237057" cy="5237057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-1515960" y="5155920"/>
              <a:ext cx="5237057" cy="5237057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700800" y="5155920"/>
              <a:ext cx="5237057" cy="5237057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8897040" y="5155920"/>
              <a:ext cx="5237057" cy="5237057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4093280" y="5155920"/>
              <a:ext cx="5237057" cy="5237057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980640" y="657720"/>
            <a:ext cx="16329392" cy="8864138"/>
            <a:chOff x="980640" y="657720"/>
            <a:chExt cx="16329392" cy="8864138"/>
          </a:xfrm>
        </p:grpSpPr>
        <p:grpSp>
          <p:nvGrpSpPr>
            <p:cNvPr id="193" name="Google Shape;193;p9"/>
            <p:cNvGrpSpPr/>
            <p:nvPr/>
          </p:nvGrpSpPr>
          <p:grpSpPr>
            <a:xfrm>
              <a:off x="1076760" y="768240"/>
              <a:ext cx="16233272" cy="8753618"/>
              <a:chOff x="1076760" y="768240"/>
              <a:chExt cx="16233272" cy="8753618"/>
            </a:xfrm>
          </p:grpSpPr>
          <p:sp>
            <p:nvSpPr>
              <p:cNvPr id="194" name="Google Shape;194;p9"/>
              <p:cNvSpPr/>
              <p:nvPr/>
            </p:nvSpPr>
            <p:spPr>
              <a:xfrm>
                <a:off x="1076760" y="948960"/>
                <a:ext cx="16233272" cy="857289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1076760" y="768240"/>
                <a:ext cx="1623000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750" tIns="50750" rIns="50750" bIns="50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9"/>
            <p:cNvGrpSpPr/>
            <p:nvPr/>
          </p:nvGrpSpPr>
          <p:grpSpPr>
            <a:xfrm>
              <a:off x="980640" y="657720"/>
              <a:ext cx="16233272" cy="8753618"/>
              <a:chOff x="980640" y="657720"/>
              <a:chExt cx="16233272" cy="8753618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980640" y="838440"/>
                <a:ext cx="16233272" cy="857289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 cmpd="sng">
                <a:solidFill>
                  <a:srgbClr val="485849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980640" y="657720"/>
                <a:ext cx="1623000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750" tIns="50750" rIns="50750" bIns="50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9" name="Google Shape;199;p9"/>
          <p:cNvSpPr/>
          <p:nvPr/>
        </p:nvSpPr>
        <p:spPr>
          <a:xfrm>
            <a:off x="15720120" y="231480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 extrusionOk="0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9"/>
          <p:cNvCxnSpPr/>
          <p:nvPr/>
        </p:nvCxnSpPr>
        <p:spPr>
          <a:xfrm>
            <a:off x="10592280" y="1790640"/>
            <a:ext cx="6618600" cy="300"/>
          </a:xfrm>
          <a:prstGeom prst="straightConnector1">
            <a:avLst/>
          </a:prstGeom>
          <a:noFill/>
          <a:ln w="19050" cap="flat" cmpd="sng">
            <a:solidFill>
              <a:srgbClr val="485849">
                <a:alpha val="6549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9"/>
          <p:cNvSpPr/>
          <p:nvPr/>
        </p:nvSpPr>
        <p:spPr>
          <a:xfrm>
            <a:off x="12988800" y="1065960"/>
            <a:ext cx="2895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44B39-53A2-71B1-B466-4B9F7FCD985B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1022E-4F9E-55D9-D788-D15DB72E876D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게시판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94D5B-A36F-9D21-65F1-9A1EA5CC03CA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오경택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8" name="그림 7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EB4FA9-5C88-C691-A353-9B513B48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8" y="2106713"/>
            <a:ext cx="14364384" cy="69714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0"/>
          <p:cNvGrpSpPr/>
          <p:nvPr/>
        </p:nvGrpSpPr>
        <p:grpSpPr>
          <a:xfrm>
            <a:off x="-1515960" y="-62640"/>
            <a:ext cx="20845440" cy="10454760"/>
            <a:chOff x="-1515960" y="-62640"/>
            <a:chExt cx="20845440" cy="10454760"/>
          </a:xfrm>
        </p:grpSpPr>
        <p:sp>
          <p:nvSpPr>
            <p:cNvPr id="210" name="Google Shape;210;p10"/>
            <p:cNvSpPr/>
            <p:nvPr/>
          </p:nvSpPr>
          <p:spPr>
            <a:xfrm>
              <a:off x="-1515960" y="-6264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3700800" y="-6264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8897040" y="-6264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14093280" y="-6264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-1515960" y="515592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3700800" y="515592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8897040" y="515592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14093280" y="5155920"/>
              <a:ext cx="5236200" cy="5236200"/>
            </a:xfrm>
            <a:custGeom>
              <a:avLst/>
              <a:gdLst/>
              <a:ahLst/>
              <a:cxnLst/>
              <a:rect l="l" t="t" r="r" b="b"/>
              <a:pathLst>
                <a:path w="6982743" h="6982743" extrusionOk="0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0"/>
          <p:cNvGrpSpPr/>
          <p:nvPr/>
        </p:nvGrpSpPr>
        <p:grpSpPr>
          <a:xfrm>
            <a:off x="980640" y="657720"/>
            <a:ext cx="16326000" cy="8862120"/>
            <a:chOff x="980640" y="657720"/>
            <a:chExt cx="16326000" cy="8862120"/>
          </a:xfrm>
        </p:grpSpPr>
        <p:grpSp>
          <p:nvGrpSpPr>
            <p:cNvPr id="219" name="Google Shape;219;p10"/>
            <p:cNvGrpSpPr/>
            <p:nvPr/>
          </p:nvGrpSpPr>
          <p:grpSpPr>
            <a:xfrm>
              <a:off x="1076760" y="768240"/>
              <a:ext cx="16229880" cy="8751600"/>
              <a:chOff x="1076760" y="768240"/>
              <a:chExt cx="16229880" cy="8751600"/>
            </a:xfrm>
          </p:grpSpPr>
          <p:sp>
            <p:nvSpPr>
              <p:cNvPr id="220" name="Google Shape;220;p10"/>
              <p:cNvSpPr/>
              <p:nvPr/>
            </p:nvSpPr>
            <p:spPr>
              <a:xfrm>
                <a:off x="1076760" y="948960"/>
                <a:ext cx="16229880" cy="857088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0"/>
              <p:cNvSpPr/>
              <p:nvPr/>
            </p:nvSpPr>
            <p:spPr>
              <a:xfrm>
                <a:off x="1076760" y="768240"/>
                <a:ext cx="1622988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750" tIns="50750" rIns="50750" bIns="50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0"/>
            <p:cNvGrpSpPr/>
            <p:nvPr/>
          </p:nvGrpSpPr>
          <p:grpSpPr>
            <a:xfrm>
              <a:off x="980640" y="657720"/>
              <a:ext cx="16229880" cy="8751600"/>
              <a:chOff x="980640" y="657720"/>
              <a:chExt cx="16229880" cy="8751600"/>
            </a:xfrm>
          </p:grpSpPr>
          <p:sp>
            <p:nvSpPr>
              <p:cNvPr id="223" name="Google Shape;223;p10"/>
              <p:cNvSpPr/>
              <p:nvPr/>
            </p:nvSpPr>
            <p:spPr>
              <a:xfrm>
                <a:off x="980640" y="838440"/>
                <a:ext cx="16229880" cy="857088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 cmpd="sng">
                <a:solidFill>
                  <a:srgbClr val="485849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0"/>
              <p:cNvSpPr/>
              <p:nvPr/>
            </p:nvSpPr>
            <p:spPr>
              <a:xfrm>
                <a:off x="980640" y="657720"/>
                <a:ext cx="16229880" cy="875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750" tIns="50750" rIns="50750" bIns="50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5" name="Google Shape;225;p10"/>
          <p:cNvSpPr/>
          <p:nvPr/>
        </p:nvSpPr>
        <p:spPr>
          <a:xfrm>
            <a:off x="15720120" y="231480"/>
            <a:ext cx="1136160" cy="1167840"/>
          </a:xfrm>
          <a:custGeom>
            <a:avLst/>
            <a:gdLst/>
            <a:ahLst/>
            <a:cxnLst/>
            <a:rect l="l" t="t" r="r" b="b"/>
            <a:pathLst>
              <a:path w="1136863" h="1168738" extrusionOk="0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10"/>
          <p:cNvCxnSpPr/>
          <p:nvPr/>
        </p:nvCxnSpPr>
        <p:spPr>
          <a:xfrm>
            <a:off x="10592280" y="1790640"/>
            <a:ext cx="6618600" cy="360"/>
          </a:xfrm>
          <a:prstGeom prst="straightConnector1">
            <a:avLst/>
          </a:prstGeom>
          <a:noFill/>
          <a:ln w="19050" cap="flat" cmpd="sng">
            <a:solidFill>
              <a:srgbClr val="485849">
                <a:alpha val="6549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10"/>
          <p:cNvSpPr/>
          <p:nvPr/>
        </p:nvSpPr>
        <p:spPr>
          <a:xfrm>
            <a:off x="12988800" y="1065960"/>
            <a:ext cx="2895840" cy="53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15492" y="3021941"/>
            <a:ext cx="3044288" cy="432478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1" name="Google Shape;23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0560" y="2516559"/>
            <a:ext cx="11953249" cy="5367050"/>
          </a:xfrm>
          <a:prstGeom prst="rect">
            <a:avLst/>
          </a:prstGeom>
          <a:noFill/>
          <a:ln>
            <a:solidFill>
              <a:srgbClr val="658C6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094995-C8B5-0C80-366B-B67D9FD346DB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9AAD5-1108-3ADB-3802-9BA67D3EAA5B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게시판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7357C-348B-0DC5-FF12-943F762A2BF1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오경택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b="1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b="1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b="1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b="1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/>
          </a:p>
        </p:txBody>
      </p:sp>
      <p:grpSp>
        <p:nvGrpSpPr>
          <p:cNvPr id="19" name="Group 19"/>
          <p:cNvGrpSpPr/>
          <p:nvPr/>
        </p:nvGrpSpPr>
        <p:grpSpPr>
          <a:xfrm>
            <a:off x="11517045" y="4204054"/>
            <a:ext cx="818710" cy="70357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 dirty="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517045" y="5340871"/>
            <a:ext cx="818710" cy="70357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517045" y="6473906"/>
            <a:ext cx="818710" cy="703579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517045" y="7606941"/>
            <a:ext cx="818710" cy="703579"/>
            <a:chOff x="0" y="0"/>
            <a:chExt cx="812800" cy="6985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 dirty="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686981" y="1625183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 b="1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  <a:endParaRPr lang="en-US" sz="8306" b="1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2557411" y="4299288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개요</a:t>
            </a:r>
            <a:endParaRPr lang="en-US" sz="2673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2557411" y="5436104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시연</a:t>
            </a:r>
            <a:endParaRPr lang="en-US" sz="2673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2557411" y="6568341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기술 구현</a:t>
            </a:r>
            <a:endParaRPr lang="en-US" sz="2673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2557411" y="7700578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3"/>
              </a:lnSpc>
            </a:pPr>
            <a:r>
              <a:rPr lang="ko-KR" altLang="en-US" sz="2673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프로젝트를 마치며</a:t>
            </a:r>
            <a:endParaRPr lang="en-US" altLang="ko-KR" sz="2673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516027" y="-62745"/>
            <a:ext cx="20846260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2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2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EE35227-50DE-96EB-9180-3661D986BCA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687E4CC-4885-5A28-592F-E3CC3893C659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9A857C3-278C-6465-DF74-B0AF743B868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A2287E0-7C22-B55E-58CF-D323D2AF0C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0957B5F-6E2D-5276-2900-4F11E006421D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097A072-9DCB-8293-3C69-8DD1421FBB8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F4CB85A-8335-9E57-FFCB-E45352E5387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8C77E82-824B-4778-7C60-1841986D664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659E295B-A7B1-7C1D-0C6F-38A36150F11E}"/>
              </a:ext>
            </a:extLst>
          </p:cNvPr>
          <p:cNvSpPr/>
          <p:nvPr/>
        </p:nvSpPr>
        <p:spPr>
          <a:xfrm>
            <a:off x="10592441" y="17907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D0A0F9-7EB9-9675-57E8-64731DD6C459}"/>
              </a:ext>
            </a:extLst>
          </p:cNvPr>
          <p:cNvSpPr txBox="1"/>
          <p:nvPr/>
        </p:nvSpPr>
        <p:spPr>
          <a:xfrm>
            <a:off x="4154037" y="3383558"/>
            <a:ext cx="9198846" cy="2545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예약</a:t>
            </a:r>
            <a:endParaRPr lang="en-US" altLang="ko-KR" sz="9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>
              <a:lnSpc>
                <a:spcPts val="9799"/>
              </a:lnSpc>
            </a:pPr>
            <a:r>
              <a:rPr lang="en-US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&amp; </a:t>
            </a:r>
            <a:r>
              <a:rPr lang="ko-KR" altLang="en-US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회원 관리</a:t>
            </a:r>
            <a:endParaRPr lang="en-US" sz="9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34676C-2E25-2431-025B-EBAA206F8B4A}"/>
              </a:ext>
            </a:extLst>
          </p:cNvPr>
          <p:cNvSpPr txBox="1"/>
          <p:nvPr/>
        </p:nvSpPr>
        <p:spPr>
          <a:xfrm>
            <a:off x="7198687" y="6136599"/>
            <a:ext cx="3239922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강대광</a:t>
            </a:r>
            <a:endParaRPr lang="en-US" sz="5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069252311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roup 2"/>
          <p:cNvGrpSpPr/>
          <p:nvPr/>
        </p:nvGrpSpPr>
        <p:grpSpPr>
          <a:xfrm rot="0">
            <a:off x="-1516027" y="-62745"/>
            <a:ext cx="20846260" cy="10455849"/>
            <a:chOff x="0" y="0"/>
            <a:chExt cx="27795014" cy="13941133"/>
          </a:xfrm>
        </p:grpSpPr>
        <p:sp>
          <p:nvSpPr>
            <p:cNvPr id="232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3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4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5" name="Freeform 6"/>
            <p:cNvSpPr/>
            <p:nvPr/>
          </p:nvSpPr>
          <p:spPr>
            <a:xfrm>
              <a:off x="20812272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6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7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8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9" name="Freeform 10"/>
            <p:cNvSpPr/>
            <p:nvPr/>
          </p:nvSpPr>
          <p:spPr>
            <a:xfrm>
              <a:off x="20812272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210" name="Group 2"/>
          <p:cNvGrpSpPr/>
          <p:nvPr/>
        </p:nvGrpSpPr>
        <p:grpSpPr>
          <a:xfrm>
            <a:off x="-1515960" y="-62640"/>
            <a:ext cx="20845800" cy="10455120"/>
            <a:chOff x="-1515960" y="-62640"/>
            <a:chExt cx="20845800" cy="10455120"/>
          </a:xfrm>
        </p:grpSpPr>
        <p:sp>
          <p:nvSpPr>
            <p:cNvPr id="211" name="Freeform 3"/>
            <p:cNvSpPr/>
            <p:nvPr/>
          </p:nvSpPr>
          <p:spPr>
            <a:xfrm>
              <a:off x="-151596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" name="Freeform 4"/>
            <p:cNvSpPr/>
            <p:nvPr/>
          </p:nvSpPr>
          <p:spPr>
            <a:xfrm>
              <a:off x="370080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" name="Freeform 5"/>
            <p:cNvSpPr/>
            <p:nvPr/>
          </p:nvSpPr>
          <p:spPr>
            <a:xfrm>
              <a:off x="889704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" name="Freeform 6"/>
            <p:cNvSpPr/>
            <p:nvPr/>
          </p:nvSpPr>
          <p:spPr>
            <a:xfrm>
              <a:off x="1409328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" name="Freeform 7"/>
            <p:cNvSpPr/>
            <p:nvPr/>
          </p:nvSpPr>
          <p:spPr>
            <a:xfrm>
              <a:off x="-151596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" name="Freeform 8"/>
            <p:cNvSpPr/>
            <p:nvPr/>
          </p:nvSpPr>
          <p:spPr>
            <a:xfrm>
              <a:off x="370080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" name="Freeform 9"/>
            <p:cNvSpPr/>
            <p:nvPr/>
          </p:nvSpPr>
          <p:spPr>
            <a:xfrm>
              <a:off x="889704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" name="Freeform 10"/>
            <p:cNvSpPr/>
            <p:nvPr/>
          </p:nvSpPr>
          <p:spPr>
            <a:xfrm>
              <a:off x="1409328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19" name="Group 11"/>
          <p:cNvGrpSpPr/>
          <p:nvPr/>
        </p:nvGrpSpPr>
        <p:grpSpPr>
          <a:xfrm>
            <a:off x="894600" y="466920"/>
            <a:ext cx="16326360" cy="8862480"/>
            <a:chOff x="894600" y="466920"/>
            <a:chExt cx="16326360" cy="8862480"/>
          </a:xfrm>
        </p:grpSpPr>
        <p:grpSp>
          <p:nvGrpSpPr>
            <p:cNvPr id="220" name="Group 12"/>
            <p:cNvGrpSpPr/>
            <p:nvPr/>
          </p:nvGrpSpPr>
          <p:grpSpPr>
            <a:xfrm>
              <a:off x="990720" y="577440"/>
              <a:ext cx="16230240" cy="8751960"/>
              <a:chOff x="990720" y="577440"/>
              <a:chExt cx="16230240" cy="8751960"/>
            </a:xfrm>
          </p:grpSpPr>
          <p:sp>
            <p:nvSpPr>
              <p:cNvPr id="221" name="Freeform 13"/>
              <p:cNvSpPr/>
              <p:nvPr/>
            </p:nvSpPr>
            <p:spPr>
              <a:xfrm>
                <a:off x="990720" y="75816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" name="TextBox 14"/>
              <p:cNvSpPr/>
              <p:nvPr/>
            </p:nvSpPr>
            <p:spPr>
              <a:xfrm>
                <a:off x="990720" y="57744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>
                  <a:lnSpc>
                    <a:spcPts val="3078"/>
                  </a:lnSpc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23" name="Group 15"/>
            <p:cNvGrpSpPr/>
            <p:nvPr/>
          </p:nvGrpSpPr>
          <p:grpSpPr>
            <a:xfrm>
              <a:off x="894600" y="466920"/>
              <a:ext cx="16230240" cy="8751960"/>
              <a:chOff x="894600" y="466920"/>
              <a:chExt cx="16230240" cy="8751960"/>
            </a:xfrm>
          </p:grpSpPr>
          <p:sp>
            <p:nvSpPr>
              <p:cNvPr id="224" name="Freeform 16"/>
              <p:cNvSpPr/>
              <p:nvPr/>
            </p:nvSpPr>
            <p:spPr>
              <a:xfrm>
                <a:off x="894600" y="64764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" name="TextBox 17"/>
              <p:cNvSpPr/>
              <p:nvPr/>
            </p:nvSpPr>
            <p:spPr>
              <a:xfrm>
                <a:off x="894600" y="46692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>
                  <a:lnSpc>
                    <a:spcPts val="3078"/>
                  </a:lnSpc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226" name="Freeform 18"/>
          <p:cNvSpPr/>
          <p:nvPr/>
        </p:nvSpPr>
        <p:spPr>
          <a:xfrm>
            <a:off x="15720120" y="231480"/>
            <a:ext cx="1136520" cy="1168200"/>
          </a:xfrm>
          <a:custGeom>
            <a:avLst/>
            <a:gdLst>
              <a:gd name="textAreaLeft" fmla="*/ 0 w 1136520"/>
              <a:gd name="textAreaRight" fmla="*/ 1136880 w 1136520"/>
              <a:gd name="textAreaTop" fmla="*/ 0 h 1168200"/>
              <a:gd name="textAreaBottom" fmla="*/ 1168560 h 1168200"/>
            </a:gdLst>
            <a:ahLst/>
            <a:cxnLst/>
            <a:rect l="textAreaLeft" t="textAreaTop" r="textAreaRight" b="textAreaBottom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27" name="AutoShape 26"/>
          <p:cNvSpPr/>
          <p:nvPr/>
        </p:nvSpPr>
        <p:spPr>
          <a:xfrm>
            <a:off x="10592280" y="1790640"/>
            <a:ext cx="6618600" cy="360"/>
          </a:xfrm>
          <a:prstGeom prst="line">
            <a:avLst/>
          </a:prstGeom>
          <a:ln w="19050">
            <a:solidFill>
              <a:srgbClr val="485849">
                <a:alpha val="66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30" name="TextBox 18"/>
          <p:cNvSpPr/>
          <p:nvPr/>
        </p:nvSpPr>
        <p:spPr>
          <a:xfrm>
            <a:off x="12988800" y="1065960"/>
            <a:ext cx="28962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201"/>
              </a:lnSpc>
            </a:pPr>
            <a:r>
              <a:rPr lang="ko-KR" sz="2800" b="1" strike="noStrike" spc="-1">
                <a:solidFill>
                  <a:srgbClr val="658C6A"/>
                </a:solidFill>
                <a:latin typeface="Tlab 레트로라이프"/>
                <a:ea typeface="Tlab 레트로라이프"/>
              </a:rPr>
              <a:t>강대광</a:t>
            </a:r>
            <a:endParaRPr lang="en-US" sz="2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B5EA0-E4A5-F150-C210-83D9576FC22E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A30CC-7E8D-ACD8-C32A-3FE45966D274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예약할래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DA65F9-074B-4BCE-5268-441B3CB142B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106654" y="2174233"/>
            <a:ext cx="7275345" cy="5938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159B91-0179-B65B-049F-84566B8B795A}"/>
              </a:ext>
            </a:extLst>
          </p:cNvPr>
          <p:cNvSpPr/>
          <p:nvPr/>
        </p:nvSpPr>
        <p:spPr>
          <a:xfrm>
            <a:off x="1828800" y="3771900"/>
            <a:ext cx="5638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40" name=""/>
          <p:cNvGrpSpPr/>
          <p:nvPr/>
        </p:nvGrpSpPr>
        <p:grpSpPr>
          <a:xfrm rot="0">
            <a:off x="8712754" y="2181960"/>
            <a:ext cx="7898846" cy="6374630"/>
            <a:chOff x="8712754" y="2181960"/>
            <a:chExt cx="7898846" cy="6374630"/>
          </a:xfrm>
        </p:grpSpPr>
        <p:pic>
          <p:nvPicPr>
            <p:cNvPr id="2" name="그림 27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712754" y="2181960"/>
              <a:ext cx="7898846" cy="6374630"/>
            </a:xfrm>
            <a:prstGeom prst="rect">
              <a:avLst/>
            </a:prstGeom>
            <a:ln w="0">
              <a:solidFill>
                <a:srgbClr val="658c6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직사각형 6"/>
            <p:cNvSpPr/>
            <p:nvPr/>
          </p:nvSpPr>
          <p:spPr>
            <a:xfrm>
              <a:off x="9829800" y="5981700"/>
              <a:ext cx="5257800" cy="2362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"/>
          <p:cNvGrpSpPr/>
          <p:nvPr/>
        </p:nvGrpSpPr>
        <p:grpSpPr>
          <a:xfrm rot="0">
            <a:off x="-1516027" y="-62745"/>
            <a:ext cx="20846260" cy="10455849"/>
            <a:chOff x="0" y="0"/>
            <a:chExt cx="27795014" cy="13941133"/>
          </a:xfrm>
        </p:grpSpPr>
        <p:sp>
          <p:nvSpPr>
            <p:cNvPr id="242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3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4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5" name="Freeform 6"/>
            <p:cNvSpPr/>
            <p:nvPr/>
          </p:nvSpPr>
          <p:spPr>
            <a:xfrm>
              <a:off x="20812272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6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7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8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9" name="Freeform 10"/>
            <p:cNvSpPr/>
            <p:nvPr/>
          </p:nvSpPr>
          <p:spPr>
            <a:xfrm>
              <a:off x="20812272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210" name="Group 2"/>
          <p:cNvGrpSpPr/>
          <p:nvPr/>
        </p:nvGrpSpPr>
        <p:grpSpPr>
          <a:xfrm>
            <a:off x="-1413180" y="0"/>
            <a:ext cx="20845800" cy="10455120"/>
            <a:chOff x="-1515960" y="-62640"/>
            <a:chExt cx="20845800" cy="10455120"/>
          </a:xfrm>
        </p:grpSpPr>
        <p:sp>
          <p:nvSpPr>
            <p:cNvPr id="211" name="Freeform 3"/>
            <p:cNvSpPr/>
            <p:nvPr/>
          </p:nvSpPr>
          <p:spPr>
            <a:xfrm>
              <a:off x="-151596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" name="Freeform 4"/>
            <p:cNvSpPr/>
            <p:nvPr/>
          </p:nvSpPr>
          <p:spPr>
            <a:xfrm>
              <a:off x="370080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" name="Freeform 5"/>
            <p:cNvSpPr/>
            <p:nvPr/>
          </p:nvSpPr>
          <p:spPr>
            <a:xfrm>
              <a:off x="889704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" name="Freeform 6"/>
            <p:cNvSpPr/>
            <p:nvPr/>
          </p:nvSpPr>
          <p:spPr>
            <a:xfrm>
              <a:off x="1409328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" name="Freeform 7"/>
            <p:cNvSpPr/>
            <p:nvPr/>
          </p:nvSpPr>
          <p:spPr>
            <a:xfrm>
              <a:off x="-151596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" name="Freeform 8"/>
            <p:cNvSpPr/>
            <p:nvPr/>
          </p:nvSpPr>
          <p:spPr>
            <a:xfrm>
              <a:off x="370080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" name="Freeform 9"/>
            <p:cNvSpPr/>
            <p:nvPr/>
          </p:nvSpPr>
          <p:spPr>
            <a:xfrm>
              <a:off x="889704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" name="Freeform 10"/>
            <p:cNvSpPr/>
            <p:nvPr/>
          </p:nvSpPr>
          <p:spPr>
            <a:xfrm>
              <a:off x="1409328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19" name="Group 11"/>
          <p:cNvGrpSpPr/>
          <p:nvPr/>
        </p:nvGrpSpPr>
        <p:grpSpPr>
          <a:xfrm>
            <a:off x="894600" y="466920"/>
            <a:ext cx="16326360" cy="8862480"/>
            <a:chOff x="894600" y="466920"/>
            <a:chExt cx="16326360" cy="8862480"/>
          </a:xfrm>
        </p:grpSpPr>
        <p:grpSp>
          <p:nvGrpSpPr>
            <p:cNvPr id="220" name="Group 12"/>
            <p:cNvGrpSpPr/>
            <p:nvPr/>
          </p:nvGrpSpPr>
          <p:grpSpPr>
            <a:xfrm>
              <a:off x="990720" y="577440"/>
              <a:ext cx="16230240" cy="8751960"/>
              <a:chOff x="990720" y="577440"/>
              <a:chExt cx="16230240" cy="8751960"/>
            </a:xfrm>
          </p:grpSpPr>
          <p:sp>
            <p:nvSpPr>
              <p:cNvPr id="221" name="Freeform 13"/>
              <p:cNvSpPr/>
              <p:nvPr/>
            </p:nvSpPr>
            <p:spPr>
              <a:xfrm>
                <a:off x="990720" y="75816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w="0">
                <a:noFill/>
              </a:ln>
            </p:spPr>
            <p:txBody>
              <a:bodyPr lIns="89999" tIns="44999" rIns="89999" bIns="44999" anchor="t">
                <a:noAutofit/>
              </a:bodyPr>
              <a:lstStyle/>
              <a:p>
                <a:pPr lvl="0">
                  <a:lnSpc>
                    <a:spcPct val="100000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" name="TextBox 14"/>
              <p:cNvSpPr/>
              <p:nvPr/>
            </p:nvSpPr>
            <p:spPr>
              <a:xfrm>
                <a:off x="990720" y="57744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50759" tIns="50759" rIns="50759" bIns="50759" anchor="ctr">
                <a:noAutofit/>
              </a:bodyPr>
              <a:lstStyle/>
              <a:p>
                <a:pPr lvl="0" algn="ctr">
                  <a:lnSpc>
                    <a:spcPts val="3078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23" name="Group 15"/>
            <p:cNvGrpSpPr/>
            <p:nvPr/>
          </p:nvGrpSpPr>
          <p:grpSpPr>
            <a:xfrm>
              <a:off x="894600" y="466920"/>
              <a:ext cx="16230240" cy="8751960"/>
              <a:chOff x="894600" y="466920"/>
              <a:chExt cx="16230240" cy="8751960"/>
            </a:xfrm>
          </p:grpSpPr>
          <p:sp>
            <p:nvSpPr>
              <p:cNvPr id="224" name="Freeform 16"/>
              <p:cNvSpPr/>
              <p:nvPr/>
            </p:nvSpPr>
            <p:spPr>
              <a:xfrm>
                <a:off x="894600" y="64764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miter/>
              </a:ln>
            </p:spPr>
            <p:txBody>
              <a:bodyPr lIns="89999" tIns="44999" rIns="89999" bIns="44999" anchor="t">
                <a:noAutofit/>
              </a:bodyPr>
              <a:lstStyle/>
              <a:p>
                <a:pPr lvl="0">
                  <a:lnSpc>
                    <a:spcPct val="100000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" name="TextBox 17"/>
              <p:cNvSpPr/>
              <p:nvPr/>
            </p:nvSpPr>
            <p:spPr>
              <a:xfrm>
                <a:off x="894600" y="46692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50759" tIns="50759" rIns="50759" bIns="50759" anchor="ctr">
                <a:noAutofit/>
              </a:bodyPr>
              <a:lstStyle/>
              <a:p>
                <a:pPr lvl="0" algn="ctr">
                  <a:lnSpc>
                    <a:spcPts val="3078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226" name="Freeform 18"/>
          <p:cNvSpPr/>
          <p:nvPr/>
        </p:nvSpPr>
        <p:spPr>
          <a:xfrm>
            <a:off x="15720120" y="231480"/>
            <a:ext cx="1136520" cy="1168200"/>
          </a:xfrm>
          <a:custGeom>
            <a:avLst/>
            <a:gdLst>
              <a:gd name="textAreaLeft" fmla="*/ 0 w 1136520"/>
              <a:gd name="textAreaRight" fmla="*/ 1136880 w 1136520"/>
              <a:gd name="textAreaTop" fmla="*/ 0 h 1168200"/>
              <a:gd name="textAreaBottom" fmla="*/ 1168560 h 1168200"/>
            </a:gdLst>
            <a:ahLst/>
            <a:cxnLst/>
            <a:rect l="textAreaLeft" t="textAreaTop" r="textAreaRight" b="textAreaBottom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>
              <a:fillRect/>
            </a:stretch>
          </a:blipFill>
          <a:ln w="0">
            <a:noFill/>
          </a:ln>
        </p:spPr>
        <p:txBody>
          <a:bodyPr lIns="89999" tIns="44999" rIns="89999" bIns="44999" anchor="t">
            <a:noAutofit/>
          </a:bodyPr>
          <a:lstStyle/>
          <a:p>
            <a:pPr lvl="0">
              <a:lnSpc>
                <a:spcPct val="100000"/>
              </a:lnSpc>
              <a:defRPr/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27" name="AutoShape 26"/>
          <p:cNvSpPr/>
          <p:nvPr/>
        </p:nvSpPr>
        <p:spPr>
          <a:xfrm>
            <a:off x="10592280" y="1790640"/>
            <a:ext cx="6618600" cy="360"/>
          </a:xfrm>
          <a:prstGeom prst="line">
            <a:avLst/>
          </a:prstGeom>
          <a:ln w="19050">
            <a:solidFill>
              <a:srgbClr val="485849">
                <a:alpha val="66000"/>
              </a:srgbClr>
            </a:solidFill>
            <a:round/>
          </a:ln>
        </p:spPr>
        <p:txBody>
          <a:bodyPr wrap="square" lIns="89999" tIns="-44640" rIns="89999" bIns="-44640" anchor="t">
            <a:noAutofit/>
          </a:bodyPr>
          <a:lstStyle/>
          <a:p>
            <a:pPr lvl="0">
              <a:defRPr/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30" name="TextBox 18"/>
          <p:cNvSpPr/>
          <p:nvPr/>
        </p:nvSpPr>
        <p:spPr>
          <a:xfrm>
            <a:off x="12988800" y="1065960"/>
            <a:ext cx="289620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4201"/>
              </a:lnSpc>
              <a:defRPr/>
            </a:pPr>
            <a:r>
              <a:rPr lang="ko-KR" sz="2800" b="1" strike="noStrike" spc="-1">
                <a:solidFill>
                  <a:srgbClr val="658C6A"/>
                </a:solidFill>
                <a:latin typeface="Tlab 레트로라이프"/>
                <a:ea typeface="Tlab 레트로라이프"/>
              </a:rPr>
              <a:t>강대광</a:t>
            </a:r>
            <a:endParaRPr lang="en-US" sz="2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33" name="그림 23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51889" y="2829060"/>
            <a:ext cx="4926278" cy="5516617"/>
          </a:xfrm>
          <a:prstGeom prst="rect">
            <a:avLst/>
          </a:prstGeom>
          <a:ln>
            <a:solidFill>
              <a:srgbClr val="658C6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4" name="타원 36"/>
          <p:cNvSpPr/>
          <p:nvPr/>
        </p:nvSpPr>
        <p:spPr>
          <a:xfrm>
            <a:off x="1389213" y="4007932"/>
            <a:ext cx="2652506" cy="3619755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999" tIns="44999" rIns="89999" bIns="44999" anchor="ctr">
            <a:noAutofit/>
          </a:bodyPr>
          <a:lstStyle/>
          <a:p>
            <a:pPr lvl="0" algn="ctr">
              <a:lnSpc>
                <a:spcPct val="100000"/>
              </a:lnSpc>
              <a:defRPr/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grpSp>
        <p:nvGrpSpPr>
          <p:cNvPr id="250" name=""/>
          <p:cNvGrpSpPr/>
          <p:nvPr/>
        </p:nvGrpSpPr>
        <p:grpSpPr>
          <a:xfrm rot="0">
            <a:off x="4041720" y="1982520"/>
            <a:ext cx="12814919" cy="4776297"/>
            <a:chOff x="4041721" y="1982520"/>
            <a:chExt cx="12814919" cy="4776297"/>
          </a:xfrm>
        </p:grpSpPr>
        <p:pic>
          <p:nvPicPr>
            <p:cNvPr id="239" name="그림 23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729804" y="1982520"/>
              <a:ext cx="7126836" cy="4776297"/>
            </a:xfrm>
            <a:prstGeom prst="rect">
              <a:avLst/>
            </a:prstGeom>
            <a:ln>
              <a:solidFill>
                <a:srgbClr val="658c6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35" name="화살표 27"/>
            <p:cNvCxnSpPr>
              <a:stCxn id="234" idx="6"/>
            </p:cNvCxnSpPr>
            <p:nvPr/>
          </p:nvCxnSpPr>
          <p:spPr>
            <a:xfrm flipV="1">
              <a:off x="4041721" y="3653298"/>
              <a:ext cx="5102279" cy="2164511"/>
            </a:xfrm>
            <a:prstGeom prst="straightConnector1">
              <a:avLst/>
            </a:prstGeom>
            <a:ln w="76200">
              <a:solidFill>
                <a:srgbClr val="ff0000"/>
              </a:solidFill>
              <a:round/>
              <a:tailEnd type="arrow" w="med" len="med"/>
            </a:ln>
            <a:effectLst/>
          </p:spPr>
        </p:cxnSp>
      </p:grpSp>
      <p:grpSp>
        <p:nvGrpSpPr>
          <p:cNvPr id="251" name=""/>
          <p:cNvGrpSpPr/>
          <p:nvPr/>
        </p:nvGrpSpPr>
        <p:grpSpPr>
          <a:xfrm rot="0">
            <a:off x="4041719" y="5817810"/>
            <a:ext cx="8046051" cy="3179044"/>
            <a:chOff x="4041719" y="5817810"/>
            <a:chExt cx="8046051" cy="3179044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476762" y="5940714"/>
              <a:ext cx="5611008" cy="3056140"/>
            </a:xfrm>
            <a:prstGeom prst="rect">
              <a:avLst/>
            </a:prstGeom>
            <a:ln>
              <a:solidFill>
                <a:srgbClr val="658c6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38" name="화살표 27"/>
            <p:cNvCxnSpPr>
              <a:stCxn id="234" idx="6"/>
            </p:cNvCxnSpPr>
            <p:nvPr/>
          </p:nvCxnSpPr>
          <p:spPr>
            <a:xfrm>
              <a:off x="4041719" y="5817810"/>
              <a:ext cx="2943792" cy="1153875"/>
            </a:xfrm>
            <a:prstGeom prst="straightConnector1">
              <a:avLst/>
            </a:prstGeom>
            <a:ln w="76200">
              <a:solidFill>
                <a:srgbClr val="ff0000"/>
              </a:solidFill>
              <a:round/>
              <a:tailEnd type="arrow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7F01A9-D4A2-A26A-B4F2-FC6D8655187F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5A4C3-CB7D-6AEB-4579-1B37C0DA120E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예약할래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60831677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2"/>
          <p:cNvGrpSpPr/>
          <p:nvPr/>
        </p:nvGrpSpPr>
        <p:grpSpPr>
          <a:xfrm>
            <a:off x="-1515960" y="-62640"/>
            <a:ext cx="20845800" cy="10455120"/>
            <a:chOff x="-1515960" y="-62640"/>
            <a:chExt cx="20845800" cy="10455120"/>
          </a:xfrm>
        </p:grpSpPr>
        <p:sp>
          <p:nvSpPr>
            <p:cNvPr id="233" name="Freeform 3"/>
            <p:cNvSpPr/>
            <p:nvPr/>
          </p:nvSpPr>
          <p:spPr>
            <a:xfrm>
              <a:off x="-151596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4" name="Freeform 4"/>
            <p:cNvSpPr/>
            <p:nvPr/>
          </p:nvSpPr>
          <p:spPr>
            <a:xfrm>
              <a:off x="370080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" name="Freeform 5"/>
            <p:cNvSpPr/>
            <p:nvPr/>
          </p:nvSpPr>
          <p:spPr>
            <a:xfrm>
              <a:off x="889704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" name="Freeform 6"/>
            <p:cNvSpPr/>
            <p:nvPr/>
          </p:nvSpPr>
          <p:spPr>
            <a:xfrm>
              <a:off x="1409328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7" name="Freeform 7"/>
            <p:cNvSpPr/>
            <p:nvPr/>
          </p:nvSpPr>
          <p:spPr>
            <a:xfrm>
              <a:off x="-151596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8" name="Freeform 8"/>
            <p:cNvSpPr/>
            <p:nvPr/>
          </p:nvSpPr>
          <p:spPr>
            <a:xfrm>
              <a:off x="370080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9" name="Freeform 9"/>
            <p:cNvSpPr/>
            <p:nvPr/>
          </p:nvSpPr>
          <p:spPr>
            <a:xfrm>
              <a:off x="889704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0" name="Freeform 10"/>
            <p:cNvSpPr/>
            <p:nvPr/>
          </p:nvSpPr>
          <p:spPr>
            <a:xfrm>
              <a:off x="1409328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41" name="Group 11"/>
          <p:cNvGrpSpPr/>
          <p:nvPr/>
        </p:nvGrpSpPr>
        <p:grpSpPr>
          <a:xfrm>
            <a:off x="1066680" y="543240"/>
            <a:ext cx="16326360" cy="8862480"/>
            <a:chOff x="1066680" y="543240"/>
            <a:chExt cx="16326360" cy="8862480"/>
          </a:xfrm>
        </p:grpSpPr>
        <p:grpSp>
          <p:nvGrpSpPr>
            <p:cNvPr id="242" name="Group 12"/>
            <p:cNvGrpSpPr/>
            <p:nvPr/>
          </p:nvGrpSpPr>
          <p:grpSpPr>
            <a:xfrm>
              <a:off x="1162800" y="653400"/>
              <a:ext cx="16230240" cy="8752320"/>
              <a:chOff x="1162800" y="653400"/>
              <a:chExt cx="16230240" cy="8752320"/>
            </a:xfrm>
          </p:grpSpPr>
          <p:sp>
            <p:nvSpPr>
              <p:cNvPr id="243" name="Freeform 13"/>
              <p:cNvSpPr/>
              <p:nvPr/>
            </p:nvSpPr>
            <p:spPr>
              <a:xfrm>
                <a:off x="1162800" y="83448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w="0">
                <a:noFill/>
              </a:ln>
            </p:spPr>
            <p:txBody>
              <a:bodyPr lIns="89999" tIns="44999" rIns="89999" bIns="44999" anchor="t">
                <a:noAutofit/>
              </a:bodyPr>
              <a:lstStyle/>
              <a:p>
                <a:pPr lvl="0">
                  <a:lnSpc>
                    <a:spcPct val="100000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" name="TextBox 14"/>
              <p:cNvSpPr/>
              <p:nvPr/>
            </p:nvSpPr>
            <p:spPr>
              <a:xfrm>
                <a:off x="1162800" y="65340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50759" tIns="50759" rIns="50759" bIns="50759" anchor="ctr">
                <a:noAutofit/>
              </a:bodyPr>
              <a:lstStyle/>
              <a:p>
                <a:pPr lvl="0" algn="ctr">
                  <a:lnSpc>
                    <a:spcPts val="3078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5" name="Group 15"/>
            <p:cNvGrpSpPr/>
            <p:nvPr/>
          </p:nvGrpSpPr>
          <p:grpSpPr>
            <a:xfrm>
              <a:off x="1066680" y="543240"/>
              <a:ext cx="16230240" cy="8751960"/>
              <a:chOff x="1066680" y="543240"/>
              <a:chExt cx="16230240" cy="8751960"/>
            </a:xfrm>
          </p:grpSpPr>
          <p:sp>
            <p:nvSpPr>
              <p:cNvPr id="246" name="Freeform 16"/>
              <p:cNvSpPr/>
              <p:nvPr/>
            </p:nvSpPr>
            <p:spPr>
              <a:xfrm>
                <a:off x="1066680" y="72396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miter/>
              </a:ln>
            </p:spPr>
            <p:txBody>
              <a:bodyPr lIns="89999" tIns="44999" rIns="89999" bIns="44999" anchor="t">
                <a:noAutofit/>
              </a:bodyPr>
              <a:lstStyle/>
              <a:p>
                <a:pPr lvl="0">
                  <a:lnSpc>
                    <a:spcPct val="100000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" name="TextBox 17"/>
              <p:cNvSpPr/>
              <p:nvPr/>
            </p:nvSpPr>
            <p:spPr>
              <a:xfrm>
                <a:off x="1066680" y="54324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50759" tIns="50759" rIns="50759" bIns="50759" anchor="ctr">
                <a:noAutofit/>
              </a:bodyPr>
              <a:lstStyle/>
              <a:p>
                <a:pPr lvl="0" algn="ctr">
                  <a:lnSpc>
                    <a:spcPts val="3078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248" name="Freeform 18"/>
          <p:cNvSpPr/>
          <p:nvPr/>
        </p:nvSpPr>
        <p:spPr>
          <a:xfrm>
            <a:off x="15720120" y="231480"/>
            <a:ext cx="1136520" cy="1168200"/>
          </a:xfrm>
          <a:custGeom>
            <a:avLst/>
            <a:gdLst>
              <a:gd name="textAreaLeft" fmla="*/ 0 w 1136520"/>
              <a:gd name="textAreaRight" fmla="*/ 1136880 w 1136520"/>
              <a:gd name="textAreaTop" fmla="*/ 0 h 1168200"/>
              <a:gd name="textAreaBottom" fmla="*/ 1168560 h 1168200"/>
            </a:gdLst>
            <a:ahLst/>
            <a:cxnLst/>
            <a:rect l="textAreaLeft" t="textAreaTop" r="textAreaRight" b="textAreaBottom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>
              <a:fillRect/>
            </a:stretch>
          </a:blipFill>
          <a:ln w="0">
            <a:noFill/>
          </a:ln>
        </p:spPr>
        <p:txBody>
          <a:bodyPr lIns="89999" tIns="44999" rIns="89999" bIns="44999" anchor="t">
            <a:noAutofit/>
          </a:bodyPr>
          <a:lstStyle/>
          <a:p>
            <a:pPr lvl="0">
              <a:lnSpc>
                <a:spcPct val="100000"/>
              </a:lnSpc>
              <a:defRPr/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49" name="AutoShape 26"/>
          <p:cNvSpPr/>
          <p:nvPr/>
        </p:nvSpPr>
        <p:spPr>
          <a:xfrm>
            <a:off x="10592280" y="1790640"/>
            <a:ext cx="6618600" cy="360"/>
          </a:xfrm>
          <a:prstGeom prst="line">
            <a:avLst/>
          </a:prstGeom>
          <a:ln w="19050">
            <a:solidFill>
              <a:srgbClr val="485849">
                <a:alpha val="66000"/>
              </a:srgbClr>
            </a:solidFill>
            <a:round/>
          </a:ln>
        </p:spPr>
        <p:txBody>
          <a:bodyPr wrap="square" lIns="89999" tIns="-44640" rIns="89999" bIns="-44640" anchor="t">
            <a:noAutofit/>
          </a:bodyPr>
          <a:lstStyle/>
          <a:p>
            <a:pPr lvl="0">
              <a:defRPr/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2" name="TextBox 18"/>
          <p:cNvSpPr/>
          <p:nvPr/>
        </p:nvSpPr>
        <p:spPr>
          <a:xfrm>
            <a:off x="12988800" y="1065960"/>
            <a:ext cx="289620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4201"/>
              </a:lnSpc>
              <a:defRPr/>
            </a:pPr>
            <a:r>
              <a:rPr lang="ko-KR" sz="2800" b="1" strike="noStrike" spc="-1">
                <a:solidFill>
                  <a:srgbClr val="658C6A"/>
                </a:solidFill>
                <a:latin typeface="Tlab 레트로라이프"/>
                <a:ea typeface="Tlab 레트로라이프"/>
              </a:rPr>
              <a:t>강대광</a:t>
            </a:r>
            <a:endParaRPr lang="en-US" sz="2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53" name="그림 2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415160" y="2781360"/>
            <a:ext cx="8109360" cy="5866920"/>
          </a:xfrm>
          <a:prstGeom prst="rect">
            <a:avLst/>
          </a:prstGeom>
          <a:ln w="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4" name="타원 32"/>
          <p:cNvSpPr/>
          <p:nvPr/>
        </p:nvSpPr>
        <p:spPr>
          <a:xfrm>
            <a:off x="6934320" y="7886880"/>
            <a:ext cx="1371240" cy="76176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999" tIns="44999" rIns="89999" bIns="44999" anchor="ctr">
            <a:noAutofit/>
          </a:bodyPr>
          <a:lstStyle/>
          <a:p>
            <a:pPr lvl="0" algn="ctr">
              <a:lnSpc>
                <a:spcPct val="100000"/>
              </a:lnSpc>
              <a:defRPr/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256" name="타원 36"/>
          <p:cNvSpPr/>
          <p:nvPr/>
        </p:nvSpPr>
        <p:spPr>
          <a:xfrm>
            <a:off x="1523880" y="6896160"/>
            <a:ext cx="2514240" cy="68544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999" tIns="44999" rIns="89999" bIns="44999" anchor="ctr">
            <a:noAutofit/>
          </a:bodyPr>
          <a:lstStyle/>
          <a:p>
            <a:pPr lvl="0" algn="ctr">
              <a:lnSpc>
                <a:spcPct val="100000"/>
              </a:lnSpc>
              <a:defRPr/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257" name="타원 37"/>
          <p:cNvSpPr/>
          <p:nvPr/>
        </p:nvSpPr>
        <p:spPr>
          <a:xfrm>
            <a:off x="5943600" y="3314880"/>
            <a:ext cx="1676160" cy="137124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999" tIns="44999" rIns="89999" bIns="44999" anchor="ctr">
            <a:noAutofit/>
          </a:bodyPr>
          <a:lstStyle/>
          <a:p>
            <a:pPr lvl="0" algn="ctr">
              <a:lnSpc>
                <a:spcPct val="100000"/>
              </a:lnSpc>
              <a:defRPr/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cxnSp>
        <p:nvCxnSpPr>
          <p:cNvPr id="259" name="선 42"/>
          <p:cNvCxnSpPr>
            <a:stCxn id="256" idx="6"/>
          </p:cNvCxnSpPr>
          <p:nvPr/>
        </p:nvCxnSpPr>
        <p:spPr>
          <a:xfrm>
            <a:off x="4038120" y="7238880"/>
            <a:ext cx="2439000" cy="190800"/>
          </a:xfrm>
          <a:prstGeom prst="straightConnector1">
            <a:avLst/>
          </a:prstGeom>
          <a:ln w="38100">
            <a:solidFill>
              <a:srgbClr val="ff0000"/>
            </a:solidFill>
            <a:round/>
          </a:ln>
          <a:effectLst/>
        </p:spPr>
      </p:cxnSp>
      <p:cxnSp>
        <p:nvCxnSpPr>
          <p:cNvPr id="260" name="선 43"/>
          <p:cNvCxnSpPr/>
          <p:nvPr/>
        </p:nvCxnSpPr>
        <p:spPr>
          <a:xfrm flipH="1">
            <a:off x="6476760" y="4686120"/>
            <a:ext cx="153000" cy="2819880"/>
          </a:xfrm>
          <a:prstGeom prst="straightConnector1">
            <a:avLst/>
          </a:prstGeom>
          <a:ln w="38100">
            <a:solidFill>
              <a:srgbClr val="ff0000"/>
            </a:solidFill>
            <a:round/>
          </a:ln>
          <a:effectLst/>
        </p:spPr>
      </p:cxnSp>
      <p:cxnSp>
        <p:nvCxnSpPr>
          <p:cNvPr id="261" name="화살표 44"/>
          <p:cNvCxnSpPr/>
          <p:nvPr/>
        </p:nvCxnSpPr>
        <p:spPr>
          <a:xfrm>
            <a:off x="6476760" y="7429320"/>
            <a:ext cx="533880" cy="45756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type="arrow" w="med" len="med"/>
          </a:ln>
          <a:effectLst/>
        </p:spPr>
      </p:cxnSp>
      <p:pic>
        <p:nvPicPr>
          <p:cNvPr id="262" name="그림 26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00507" y="2699585"/>
            <a:ext cx="6373114" cy="4439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58" name="화살표 38"/>
          <p:cNvCxnSpPr>
            <a:endCxn id="262" idx="1"/>
          </p:cNvCxnSpPr>
          <p:nvPr/>
        </p:nvCxnSpPr>
        <p:spPr>
          <a:xfrm rot="5400000" flipH="1" flipV="1">
            <a:off x="7555761" y="5492074"/>
            <a:ext cx="3117600" cy="1971892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type="arrow" w="med" len="med"/>
          </a:ln>
          <a:effectLst/>
        </p:spPr>
      </p:cxnSp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609398" y="2356776"/>
            <a:ext cx="5601482" cy="276263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64" name="화살표 38"/>
          <p:cNvCxnSpPr/>
          <p:nvPr/>
        </p:nvCxnSpPr>
        <p:spPr>
          <a:xfrm rot="5400000" flipH="1" flipV="1">
            <a:off x="11184330" y="2674385"/>
            <a:ext cx="681841" cy="599151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type="arrow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CE2B63-1CBE-4862-9272-35C52F970483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FF87C-5B72-0D51-9909-ADF3D83262D8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예약할래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44200" y="3314700"/>
            <a:ext cx="3048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"/>
          <p:cNvGrpSpPr/>
          <p:nvPr/>
        </p:nvGrpSpPr>
        <p:grpSpPr>
          <a:xfrm>
            <a:off x="-1515960" y="-62640"/>
            <a:ext cx="20845800" cy="10455120"/>
            <a:chOff x="-1515960" y="-62640"/>
            <a:chExt cx="20845800" cy="10455120"/>
          </a:xfrm>
        </p:grpSpPr>
        <p:sp>
          <p:nvSpPr>
            <p:cNvPr id="263" name="Freeform 3"/>
            <p:cNvSpPr/>
            <p:nvPr/>
          </p:nvSpPr>
          <p:spPr>
            <a:xfrm>
              <a:off x="-151596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4" name="Freeform 4"/>
            <p:cNvSpPr/>
            <p:nvPr/>
          </p:nvSpPr>
          <p:spPr>
            <a:xfrm>
              <a:off x="370080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5" name="Freeform 5"/>
            <p:cNvSpPr/>
            <p:nvPr/>
          </p:nvSpPr>
          <p:spPr>
            <a:xfrm>
              <a:off x="889704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6" name="Freeform 6"/>
            <p:cNvSpPr/>
            <p:nvPr/>
          </p:nvSpPr>
          <p:spPr>
            <a:xfrm>
              <a:off x="1409328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7" name="Freeform 7"/>
            <p:cNvSpPr/>
            <p:nvPr/>
          </p:nvSpPr>
          <p:spPr>
            <a:xfrm>
              <a:off x="-151596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8" name="Freeform 8"/>
            <p:cNvSpPr/>
            <p:nvPr/>
          </p:nvSpPr>
          <p:spPr>
            <a:xfrm>
              <a:off x="370080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9" name="Freeform 9"/>
            <p:cNvSpPr/>
            <p:nvPr/>
          </p:nvSpPr>
          <p:spPr>
            <a:xfrm>
              <a:off x="889704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0" name="Freeform 10"/>
            <p:cNvSpPr/>
            <p:nvPr/>
          </p:nvSpPr>
          <p:spPr>
            <a:xfrm>
              <a:off x="1409328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71" name="Group 11"/>
          <p:cNvGrpSpPr/>
          <p:nvPr/>
        </p:nvGrpSpPr>
        <p:grpSpPr>
          <a:xfrm>
            <a:off x="894600" y="466920"/>
            <a:ext cx="16326360" cy="8862480"/>
            <a:chOff x="894600" y="466920"/>
            <a:chExt cx="16326360" cy="8862480"/>
          </a:xfrm>
        </p:grpSpPr>
        <p:grpSp>
          <p:nvGrpSpPr>
            <p:cNvPr id="272" name="Group 12"/>
            <p:cNvGrpSpPr/>
            <p:nvPr/>
          </p:nvGrpSpPr>
          <p:grpSpPr>
            <a:xfrm>
              <a:off x="990720" y="577440"/>
              <a:ext cx="16230240" cy="8751960"/>
              <a:chOff x="990720" y="577440"/>
              <a:chExt cx="16230240" cy="8751960"/>
            </a:xfrm>
          </p:grpSpPr>
          <p:sp>
            <p:nvSpPr>
              <p:cNvPr id="273" name="Freeform 13"/>
              <p:cNvSpPr/>
              <p:nvPr/>
            </p:nvSpPr>
            <p:spPr>
              <a:xfrm>
                <a:off x="990720" y="75816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w="0">
                <a:noFill/>
              </a:ln>
            </p:spPr>
            <p:txBody>
              <a:bodyPr lIns="89999" tIns="44999" rIns="89999" bIns="44999" anchor="t">
                <a:noAutofit/>
              </a:bodyPr>
              <a:lstStyle/>
              <a:p>
                <a:pPr lvl="0">
                  <a:lnSpc>
                    <a:spcPct val="100000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" name="TextBox 14"/>
              <p:cNvSpPr/>
              <p:nvPr/>
            </p:nvSpPr>
            <p:spPr>
              <a:xfrm>
                <a:off x="990720" y="57744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50759" tIns="50759" rIns="50759" bIns="50759" anchor="ctr">
                <a:noAutofit/>
              </a:bodyPr>
              <a:lstStyle/>
              <a:p>
                <a:pPr lvl="0" algn="ctr">
                  <a:lnSpc>
                    <a:spcPts val="3078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5" name="Group 15"/>
            <p:cNvGrpSpPr/>
            <p:nvPr/>
          </p:nvGrpSpPr>
          <p:grpSpPr>
            <a:xfrm>
              <a:off x="894600" y="466920"/>
              <a:ext cx="16230240" cy="8751960"/>
              <a:chOff x="894600" y="466920"/>
              <a:chExt cx="16230240" cy="8751960"/>
            </a:xfrm>
          </p:grpSpPr>
          <p:sp>
            <p:nvSpPr>
              <p:cNvPr id="276" name="Freeform 16"/>
              <p:cNvSpPr/>
              <p:nvPr/>
            </p:nvSpPr>
            <p:spPr>
              <a:xfrm>
                <a:off x="894600" y="64764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miter/>
              </a:ln>
            </p:spPr>
            <p:txBody>
              <a:bodyPr lIns="89999" tIns="44999" rIns="89999" bIns="44999" anchor="t">
                <a:noAutofit/>
              </a:bodyPr>
              <a:lstStyle/>
              <a:p>
                <a:pPr lvl="0">
                  <a:lnSpc>
                    <a:spcPct val="100000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" name="TextBox 17"/>
              <p:cNvSpPr/>
              <p:nvPr/>
            </p:nvSpPr>
            <p:spPr>
              <a:xfrm>
                <a:off x="894600" y="46692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50759" tIns="50759" rIns="50759" bIns="50759" anchor="ctr">
                <a:noAutofit/>
              </a:bodyPr>
              <a:lstStyle/>
              <a:p>
                <a:pPr lvl="0" algn="ctr">
                  <a:lnSpc>
                    <a:spcPts val="3078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278" name="Freeform 18"/>
          <p:cNvSpPr/>
          <p:nvPr/>
        </p:nvSpPr>
        <p:spPr>
          <a:xfrm>
            <a:off x="15720120" y="231480"/>
            <a:ext cx="1136520" cy="1168200"/>
          </a:xfrm>
          <a:custGeom>
            <a:avLst/>
            <a:gdLst>
              <a:gd name="textAreaLeft" fmla="*/ 0 w 1136520"/>
              <a:gd name="textAreaRight" fmla="*/ 1136880 w 1136520"/>
              <a:gd name="textAreaTop" fmla="*/ 0 h 1168200"/>
              <a:gd name="textAreaBottom" fmla="*/ 1168560 h 1168200"/>
            </a:gdLst>
            <a:ahLst/>
            <a:cxnLst/>
            <a:rect l="textAreaLeft" t="textAreaTop" r="textAreaRight" b="textAreaBottom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>
              <a:fillRect/>
            </a:stretch>
          </a:blipFill>
          <a:ln w="0">
            <a:noFill/>
          </a:ln>
        </p:spPr>
        <p:txBody>
          <a:bodyPr lIns="89999" tIns="44999" rIns="89999" bIns="44999" anchor="t">
            <a:noAutofit/>
          </a:bodyPr>
          <a:lstStyle/>
          <a:p>
            <a:pPr lvl="0">
              <a:lnSpc>
                <a:spcPct val="100000"/>
              </a:lnSpc>
              <a:defRPr/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9" name="AutoShape 26"/>
          <p:cNvSpPr/>
          <p:nvPr/>
        </p:nvSpPr>
        <p:spPr>
          <a:xfrm>
            <a:off x="10592280" y="1790640"/>
            <a:ext cx="6618600" cy="360"/>
          </a:xfrm>
          <a:prstGeom prst="line">
            <a:avLst/>
          </a:prstGeom>
          <a:ln w="19050">
            <a:solidFill>
              <a:srgbClr val="485849">
                <a:alpha val="66000"/>
              </a:srgbClr>
            </a:solidFill>
            <a:round/>
          </a:ln>
        </p:spPr>
        <p:txBody>
          <a:bodyPr wrap="square" lIns="89999" tIns="-44640" rIns="89999" bIns="-44640" anchor="t">
            <a:noAutofit/>
          </a:bodyPr>
          <a:lstStyle/>
          <a:p>
            <a:pPr lvl="0">
              <a:defRPr/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82" name="TextBox 18"/>
          <p:cNvSpPr/>
          <p:nvPr/>
        </p:nvSpPr>
        <p:spPr>
          <a:xfrm>
            <a:off x="12988800" y="1065960"/>
            <a:ext cx="289620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4201"/>
              </a:lnSpc>
              <a:defRPr/>
            </a:pPr>
            <a:r>
              <a:rPr lang="ko-KR" sz="2800" b="1" strike="noStrike" spc="-1">
                <a:solidFill>
                  <a:srgbClr val="658C6A"/>
                </a:solidFill>
                <a:latin typeface="Tlab 레트로라이프"/>
                <a:ea typeface="Tlab 레트로라이프"/>
              </a:rPr>
              <a:t>강대광</a:t>
            </a:r>
            <a:endParaRPr lang="en-US" sz="2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88" name="그림 28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1711" y="3161550"/>
            <a:ext cx="7544809" cy="3963899"/>
          </a:xfrm>
          <a:prstGeom prst="rect">
            <a:avLst/>
          </a:prstGeom>
          <a:ln>
            <a:solidFill>
              <a:srgbClr val="658C6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4" name="타원 32"/>
          <p:cNvSpPr/>
          <p:nvPr/>
        </p:nvSpPr>
        <p:spPr>
          <a:xfrm>
            <a:off x="1544025" y="5282824"/>
            <a:ext cx="1046775" cy="73018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999" tIns="44999" rIns="89999" bIns="44999" anchor="ctr">
            <a:noAutofit/>
          </a:bodyPr>
          <a:lstStyle/>
          <a:p>
            <a:pPr lvl="0" algn="ctr">
              <a:lnSpc>
                <a:spcPct val="100000"/>
              </a:lnSpc>
              <a:defRPr/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95802" y="3161550"/>
            <a:ext cx="8115758" cy="3963899"/>
          </a:xfrm>
          <a:prstGeom prst="rect">
            <a:avLst/>
          </a:prstGeom>
          <a:ln>
            <a:solidFill>
              <a:srgbClr val="658C6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0" name="타원 32"/>
          <p:cNvSpPr/>
          <p:nvPr/>
        </p:nvSpPr>
        <p:spPr>
          <a:xfrm>
            <a:off x="8906940" y="4304110"/>
            <a:ext cx="1046775" cy="73018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999" tIns="44999" rIns="89999" bIns="44999" anchor="ctr">
            <a:noAutofit/>
          </a:bodyPr>
          <a:lstStyle/>
          <a:p>
            <a:pPr lvl="0" algn="ctr">
              <a:lnSpc>
                <a:spcPct val="100000"/>
              </a:lnSpc>
              <a:defRPr/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CBF8E-0E75-5C69-CA35-74901669CE71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73635-D704-C229-9E33-E455B3C90828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예약할래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592944606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"/>
          <p:cNvGrpSpPr/>
          <p:nvPr/>
        </p:nvGrpSpPr>
        <p:grpSpPr>
          <a:xfrm>
            <a:off x="-1515960" y="-62640"/>
            <a:ext cx="20845800" cy="10455120"/>
            <a:chOff x="-1515960" y="-62640"/>
            <a:chExt cx="20845800" cy="10455120"/>
          </a:xfrm>
        </p:grpSpPr>
        <p:sp>
          <p:nvSpPr>
            <p:cNvPr id="263" name="Freeform 3"/>
            <p:cNvSpPr/>
            <p:nvPr/>
          </p:nvSpPr>
          <p:spPr>
            <a:xfrm>
              <a:off x="-151596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4" name="Freeform 4"/>
            <p:cNvSpPr/>
            <p:nvPr/>
          </p:nvSpPr>
          <p:spPr>
            <a:xfrm>
              <a:off x="370080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5" name="Freeform 5"/>
            <p:cNvSpPr/>
            <p:nvPr/>
          </p:nvSpPr>
          <p:spPr>
            <a:xfrm>
              <a:off x="889704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6" name="Freeform 6"/>
            <p:cNvSpPr/>
            <p:nvPr/>
          </p:nvSpPr>
          <p:spPr>
            <a:xfrm>
              <a:off x="1409328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7" name="Freeform 7"/>
            <p:cNvSpPr/>
            <p:nvPr/>
          </p:nvSpPr>
          <p:spPr>
            <a:xfrm>
              <a:off x="-151596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8" name="Freeform 8"/>
            <p:cNvSpPr/>
            <p:nvPr/>
          </p:nvSpPr>
          <p:spPr>
            <a:xfrm>
              <a:off x="370080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9" name="Freeform 9"/>
            <p:cNvSpPr/>
            <p:nvPr/>
          </p:nvSpPr>
          <p:spPr>
            <a:xfrm>
              <a:off x="889704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0" name="Freeform 10"/>
            <p:cNvSpPr/>
            <p:nvPr/>
          </p:nvSpPr>
          <p:spPr>
            <a:xfrm>
              <a:off x="1409328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71" name="Group 11"/>
          <p:cNvGrpSpPr/>
          <p:nvPr/>
        </p:nvGrpSpPr>
        <p:grpSpPr>
          <a:xfrm>
            <a:off x="894600" y="466920"/>
            <a:ext cx="16326360" cy="8862480"/>
            <a:chOff x="894600" y="466920"/>
            <a:chExt cx="16326360" cy="8862480"/>
          </a:xfrm>
        </p:grpSpPr>
        <p:grpSp>
          <p:nvGrpSpPr>
            <p:cNvPr id="272" name="Group 12"/>
            <p:cNvGrpSpPr/>
            <p:nvPr/>
          </p:nvGrpSpPr>
          <p:grpSpPr>
            <a:xfrm>
              <a:off x="990720" y="577440"/>
              <a:ext cx="16230240" cy="8751960"/>
              <a:chOff x="990720" y="577440"/>
              <a:chExt cx="16230240" cy="8751960"/>
            </a:xfrm>
          </p:grpSpPr>
          <p:sp>
            <p:nvSpPr>
              <p:cNvPr id="273" name="Freeform 13"/>
              <p:cNvSpPr/>
              <p:nvPr/>
            </p:nvSpPr>
            <p:spPr>
              <a:xfrm>
                <a:off x="990720" y="75816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" name="TextBox 14"/>
              <p:cNvSpPr/>
              <p:nvPr/>
            </p:nvSpPr>
            <p:spPr>
              <a:xfrm>
                <a:off x="990720" y="57744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>
                  <a:lnSpc>
                    <a:spcPts val="3078"/>
                  </a:lnSpc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5" name="Group 15"/>
            <p:cNvGrpSpPr/>
            <p:nvPr/>
          </p:nvGrpSpPr>
          <p:grpSpPr>
            <a:xfrm>
              <a:off x="894600" y="466920"/>
              <a:ext cx="16230240" cy="8751960"/>
              <a:chOff x="894600" y="466920"/>
              <a:chExt cx="16230240" cy="8751960"/>
            </a:xfrm>
          </p:grpSpPr>
          <p:sp>
            <p:nvSpPr>
              <p:cNvPr id="276" name="Freeform 16"/>
              <p:cNvSpPr/>
              <p:nvPr/>
            </p:nvSpPr>
            <p:spPr>
              <a:xfrm>
                <a:off x="894600" y="64764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" name="TextBox 17"/>
              <p:cNvSpPr/>
              <p:nvPr/>
            </p:nvSpPr>
            <p:spPr>
              <a:xfrm>
                <a:off x="894600" y="46692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>
                  <a:lnSpc>
                    <a:spcPts val="3078"/>
                  </a:lnSpc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278" name="Freeform 18"/>
          <p:cNvSpPr/>
          <p:nvPr/>
        </p:nvSpPr>
        <p:spPr>
          <a:xfrm>
            <a:off x="15720120" y="231480"/>
            <a:ext cx="1136520" cy="1168200"/>
          </a:xfrm>
          <a:custGeom>
            <a:avLst/>
            <a:gdLst>
              <a:gd name="textAreaLeft" fmla="*/ 0 w 1136520"/>
              <a:gd name="textAreaRight" fmla="*/ 1136880 w 1136520"/>
              <a:gd name="textAreaTop" fmla="*/ 0 h 1168200"/>
              <a:gd name="textAreaBottom" fmla="*/ 1168560 h 1168200"/>
            </a:gdLst>
            <a:ahLst/>
            <a:cxnLst/>
            <a:rect l="textAreaLeft" t="textAreaTop" r="textAreaRight" b="textAreaBottom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9" name="AutoShape 26"/>
          <p:cNvSpPr/>
          <p:nvPr/>
        </p:nvSpPr>
        <p:spPr>
          <a:xfrm>
            <a:off x="10592280" y="1790640"/>
            <a:ext cx="6618600" cy="360"/>
          </a:xfrm>
          <a:prstGeom prst="line">
            <a:avLst/>
          </a:prstGeom>
          <a:ln w="19050">
            <a:solidFill>
              <a:srgbClr val="485849">
                <a:alpha val="66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82" name="TextBox 18"/>
          <p:cNvSpPr/>
          <p:nvPr/>
        </p:nvSpPr>
        <p:spPr>
          <a:xfrm>
            <a:off x="12988800" y="1065960"/>
            <a:ext cx="28962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201"/>
              </a:lnSpc>
            </a:pPr>
            <a:r>
              <a:rPr lang="ko-KR" sz="2800" b="1" strike="noStrike" spc="-1">
                <a:solidFill>
                  <a:srgbClr val="658C6A"/>
                </a:solidFill>
                <a:latin typeface="Tlab 레트로라이프"/>
                <a:ea typeface="Tlab 레트로라이프"/>
              </a:rPr>
              <a:t>강대광</a:t>
            </a:r>
            <a:endParaRPr lang="en-US" sz="2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83" name="그림 35"/>
          <p:cNvPicPr/>
          <p:nvPr/>
        </p:nvPicPr>
        <p:blipFill>
          <a:blip r:embed="rId5"/>
          <a:stretch/>
        </p:blipFill>
        <p:spPr>
          <a:xfrm>
            <a:off x="1704240" y="2837520"/>
            <a:ext cx="6449040" cy="5582160"/>
          </a:xfrm>
          <a:prstGeom prst="rect">
            <a:avLst/>
          </a:prstGeom>
          <a:ln w="0">
            <a:solidFill>
              <a:srgbClr val="658C6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4" name="타원 32"/>
          <p:cNvSpPr/>
          <p:nvPr/>
        </p:nvSpPr>
        <p:spPr>
          <a:xfrm>
            <a:off x="3581280" y="7201080"/>
            <a:ext cx="1599840" cy="83772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999" tIns="44999" rIns="89999" bIns="44999" anchor="ctr">
            <a:noAutofit/>
          </a:bodyPr>
          <a:lstStyle/>
          <a:p>
            <a:pPr lvl="0" algn="ctr">
              <a:lnSpc>
                <a:spcPct val="100000"/>
              </a:lnSpc>
              <a:defRPr/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285" name="그림 36"/>
          <p:cNvPicPr/>
          <p:nvPr/>
        </p:nvPicPr>
        <p:blipFill>
          <a:blip r:embed="rId6"/>
          <a:stretch/>
        </p:blipFill>
        <p:spPr>
          <a:xfrm>
            <a:off x="9144000" y="2746149"/>
            <a:ext cx="7543440" cy="5070240"/>
          </a:xfrm>
          <a:prstGeom prst="rect">
            <a:avLst/>
          </a:prstGeom>
          <a:ln w="0">
            <a:solidFill>
              <a:srgbClr val="658C6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7" name="타원 37"/>
          <p:cNvSpPr/>
          <p:nvPr/>
        </p:nvSpPr>
        <p:spPr>
          <a:xfrm>
            <a:off x="9221640" y="5456320"/>
            <a:ext cx="3880920" cy="262638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999" tIns="44999" rIns="89999" bIns="44999" anchor="ctr">
            <a:noAutofit/>
          </a:bodyPr>
          <a:lstStyle/>
          <a:p>
            <a:pPr lvl="0" algn="ctr">
              <a:lnSpc>
                <a:spcPct val="100000"/>
              </a:lnSpc>
              <a:defRPr/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BA5CC-2BD9-ED4A-2081-ABAE9DC30B68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F076A-2D06-AEAC-91DA-A1E4D71AA86F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예약할래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cxnSp>
        <p:nvCxnSpPr>
          <p:cNvPr id="2" name="화살표 38"/>
          <p:cNvCxnSpPr>
            <a:stCxn id="284" idx="6"/>
            <a:endCxn id="285" idx="1"/>
          </p:cNvCxnSpPr>
          <p:nvPr/>
        </p:nvCxnSpPr>
        <p:spPr>
          <a:xfrm flipV="1">
            <a:off x="5181120" y="5281269"/>
            <a:ext cx="3962880" cy="2338671"/>
          </a:xfrm>
          <a:prstGeom prst="straightConnector1">
            <a:avLst/>
          </a:prstGeom>
          <a:ln w="76200">
            <a:solidFill>
              <a:srgbClr val="ff0000"/>
            </a:solidFill>
            <a:round/>
            <a:tailEnd type="arrow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"/>
          <p:cNvGrpSpPr/>
          <p:nvPr/>
        </p:nvGrpSpPr>
        <p:grpSpPr>
          <a:xfrm rot="0">
            <a:off x="-1515960" y="-62640"/>
            <a:ext cx="20845800" cy="10455120"/>
            <a:chOff x="-1515960" y="-62640"/>
            <a:chExt cx="20845800" cy="10455120"/>
          </a:xfrm>
        </p:grpSpPr>
        <p:sp>
          <p:nvSpPr>
            <p:cNvPr id="289" name="Freeform 3"/>
            <p:cNvSpPr/>
            <p:nvPr/>
          </p:nvSpPr>
          <p:spPr>
            <a:xfrm>
              <a:off x="-151596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" name="Freeform 4"/>
            <p:cNvSpPr/>
            <p:nvPr/>
          </p:nvSpPr>
          <p:spPr>
            <a:xfrm>
              <a:off x="370080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" name="Freeform 5"/>
            <p:cNvSpPr/>
            <p:nvPr/>
          </p:nvSpPr>
          <p:spPr>
            <a:xfrm>
              <a:off x="889704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" name="Freeform 6"/>
            <p:cNvSpPr/>
            <p:nvPr/>
          </p:nvSpPr>
          <p:spPr>
            <a:xfrm>
              <a:off x="1409328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" name="Freeform 7"/>
            <p:cNvSpPr/>
            <p:nvPr/>
          </p:nvSpPr>
          <p:spPr>
            <a:xfrm>
              <a:off x="-151596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" name="Freeform 8"/>
            <p:cNvSpPr/>
            <p:nvPr/>
          </p:nvSpPr>
          <p:spPr>
            <a:xfrm>
              <a:off x="370080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" name="Freeform 9"/>
            <p:cNvSpPr/>
            <p:nvPr/>
          </p:nvSpPr>
          <p:spPr>
            <a:xfrm>
              <a:off x="889704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" name="Freeform 10"/>
            <p:cNvSpPr/>
            <p:nvPr/>
          </p:nvSpPr>
          <p:spPr>
            <a:xfrm>
              <a:off x="1409328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89999" tIns="44999" rIns="89999" bIns="44999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97" name="Group 11"/>
          <p:cNvGrpSpPr/>
          <p:nvPr/>
        </p:nvGrpSpPr>
        <p:grpSpPr>
          <a:xfrm rot="0">
            <a:off x="894600" y="466920"/>
            <a:ext cx="16326360" cy="8862480"/>
            <a:chOff x="894600" y="466920"/>
            <a:chExt cx="16326360" cy="8862480"/>
          </a:xfrm>
        </p:grpSpPr>
        <p:grpSp>
          <p:nvGrpSpPr>
            <p:cNvPr id="298" name="Group 12"/>
            <p:cNvGrpSpPr/>
            <p:nvPr/>
          </p:nvGrpSpPr>
          <p:grpSpPr>
            <a:xfrm rot="0">
              <a:off x="990720" y="577440"/>
              <a:ext cx="16230240" cy="8751960"/>
              <a:chOff x="990720" y="577440"/>
              <a:chExt cx="16230240" cy="8751960"/>
            </a:xfrm>
          </p:grpSpPr>
          <p:sp>
            <p:nvSpPr>
              <p:cNvPr id="299" name="Freeform 13"/>
              <p:cNvSpPr/>
              <p:nvPr/>
            </p:nvSpPr>
            <p:spPr>
              <a:xfrm>
                <a:off x="990720" y="75816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w="0">
                <a:noFill/>
              </a:ln>
            </p:spPr>
            <p:txBody>
              <a:bodyPr lIns="89999" tIns="44999" rIns="89999" bIns="44999" anchor="t">
                <a:noAutofit/>
              </a:bodyPr>
              <a:lstStyle/>
              <a:p>
                <a:pPr lvl="0">
                  <a:lnSpc>
                    <a:spcPct val="100000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0" name="TextBox 14"/>
              <p:cNvSpPr/>
              <p:nvPr/>
            </p:nvSpPr>
            <p:spPr>
              <a:xfrm>
                <a:off x="990720" y="57744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50759" tIns="50759" rIns="50759" bIns="50759" anchor="ctr">
                <a:noAutofit/>
              </a:bodyPr>
              <a:lstStyle/>
              <a:p>
                <a:pPr lvl="0" algn="ctr">
                  <a:lnSpc>
                    <a:spcPts val="3078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01" name="Group 15"/>
            <p:cNvGrpSpPr/>
            <p:nvPr/>
          </p:nvGrpSpPr>
          <p:grpSpPr>
            <a:xfrm rot="0">
              <a:off x="894600" y="466920"/>
              <a:ext cx="16230240" cy="8751960"/>
              <a:chOff x="894600" y="466920"/>
              <a:chExt cx="16230240" cy="8751960"/>
            </a:xfrm>
          </p:grpSpPr>
          <p:sp>
            <p:nvSpPr>
              <p:cNvPr id="302" name="Freeform 16"/>
              <p:cNvSpPr/>
              <p:nvPr/>
            </p:nvSpPr>
            <p:spPr>
              <a:xfrm>
                <a:off x="894600" y="64764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miter/>
              </a:ln>
            </p:spPr>
            <p:txBody>
              <a:bodyPr lIns="89999" tIns="44999" rIns="89999" bIns="44999" anchor="t">
                <a:noAutofit/>
              </a:bodyPr>
              <a:lstStyle/>
              <a:p>
                <a:pPr lvl="0">
                  <a:lnSpc>
                    <a:spcPct val="100000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" name="TextBox 17"/>
              <p:cNvSpPr/>
              <p:nvPr/>
            </p:nvSpPr>
            <p:spPr>
              <a:xfrm>
                <a:off x="894600" y="46692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50759" tIns="50759" rIns="50759" bIns="50759" anchor="ctr">
                <a:noAutofit/>
              </a:bodyPr>
              <a:lstStyle/>
              <a:p>
                <a:pPr lvl="0" algn="ctr">
                  <a:lnSpc>
                    <a:spcPts val="3078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304" name="Freeform 18"/>
          <p:cNvSpPr/>
          <p:nvPr/>
        </p:nvSpPr>
        <p:spPr>
          <a:xfrm>
            <a:off x="15720120" y="231480"/>
            <a:ext cx="1136520" cy="1168200"/>
          </a:xfrm>
          <a:custGeom>
            <a:avLst/>
            <a:gdLst>
              <a:gd name="textAreaLeft" fmla="*/ 0 w 1136520"/>
              <a:gd name="textAreaRight" fmla="*/ 1136880 w 1136520"/>
              <a:gd name="textAreaTop" fmla="*/ 0 h 1168200"/>
              <a:gd name="textAreaBottom" fmla="*/ 1168560 h 1168200"/>
            </a:gdLst>
            <a:rect l="textAreaLeft" t="textAreaTop" r="textAreaRight" b="textAreaBottom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>
              <a:fillRect/>
            </a:stretch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89999" tIns="44999" rIns="89999" bIns="44999" anchor="t">
            <a:noAutofit/>
          </a:bodyPr>
          <a:lstStyle/>
          <a:p>
            <a:pPr lvl="0">
              <a:lnSpc>
                <a:spcPct val="100000"/>
              </a:lnSpc>
              <a:defRPr/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5" name="AutoShape 26"/>
          <p:cNvSpPr/>
          <p:nvPr/>
        </p:nvSpPr>
        <p:spPr>
          <a:xfrm>
            <a:off x="10592280" y="1790640"/>
            <a:ext cx="6618600" cy="360"/>
          </a:xfrm>
          <a:prstGeom prst="line">
            <a:avLst/>
          </a:prstGeom>
          <a:ln w="19050">
            <a:solidFill>
              <a:srgbClr val="485849">
                <a:alpha val="66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89999" tIns="-44640" rIns="89999" bIns="-44640" anchor="t">
            <a:noAutofit/>
          </a:bodyPr>
          <a:lstStyle/>
          <a:p>
            <a:pPr lvl="0">
              <a:defRPr/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8" name="TextBox 18"/>
          <p:cNvSpPr/>
          <p:nvPr/>
        </p:nvSpPr>
        <p:spPr>
          <a:xfrm>
            <a:off x="12988800" y="1065960"/>
            <a:ext cx="289620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anchor="t">
            <a:spAutoFit/>
          </a:bodyPr>
          <a:lstStyle/>
          <a:p>
            <a:pPr lvl="0" algn="ctr">
              <a:lnSpc>
                <a:spcPts val="4201"/>
              </a:lnSpc>
              <a:defRPr/>
            </a:pPr>
            <a:r>
              <a:rPr lang="ko-KR" sz="2800" b="1" strike="noStrike" spc="-1">
                <a:solidFill>
                  <a:srgbClr val="658c6a"/>
                </a:solidFill>
                <a:latin typeface="Tlab 레트로라이프"/>
                <a:ea typeface="Tlab 레트로라이프"/>
              </a:rPr>
              <a:t>강대광</a:t>
            </a:r>
            <a:endParaRPr lang="en-US" sz="2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13" name="그림 3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63724" y="2391587"/>
            <a:ext cx="6251285" cy="32753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0" name="타원 32"/>
          <p:cNvSpPr/>
          <p:nvPr/>
        </p:nvSpPr>
        <p:spPr>
          <a:xfrm>
            <a:off x="6624649" y="2916757"/>
            <a:ext cx="1143989" cy="1739949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999" tIns="44999" rIns="89999" bIns="44999" anchor="ctr">
            <a:noAutofit/>
          </a:bodyPr>
          <a:lstStyle/>
          <a:p>
            <a:pPr lvl="0" algn="ctr">
              <a:lnSpc>
                <a:spcPct val="100000"/>
              </a:lnSpc>
              <a:defRPr/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63724" y="5968810"/>
            <a:ext cx="6898087" cy="2904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7" name="타원 32"/>
          <p:cNvSpPr/>
          <p:nvPr/>
        </p:nvSpPr>
        <p:spPr>
          <a:xfrm>
            <a:off x="6268178" y="7133318"/>
            <a:ext cx="1143989" cy="1739949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999" tIns="44999" rIns="89999" bIns="44999" anchor="ctr">
            <a:noAutofit/>
          </a:bodyPr>
          <a:lstStyle/>
          <a:p>
            <a:pPr lvl="0" algn="ctr">
              <a:lnSpc>
                <a:spcPct val="100000"/>
              </a:lnSpc>
              <a:defRPr/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grpSp>
        <p:nvGrpSpPr>
          <p:cNvPr id="319" name=""/>
          <p:cNvGrpSpPr/>
          <p:nvPr/>
        </p:nvGrpSpPr>
        <p:grpSpPr>
          <a:xfrm rot="0">
            <a:off x="7412165" y="2633040"/>
            <a:ext cx="8846273" cy="6254833"/>
            <a:chOff x="7412165" y="2633040"/>
            <a:chExt cx="8846273" cy="6254833"/>
          </a:xfrm>
        </p:grpSpPr>
        <p:pic>
          <p:nvPicPr>
            <p:cNvPr id="314" name="그림 31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825516" y="2633040"/>
              <a:ext cx="5735258" cy="26119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11" name="화살표 27"/>
            <p:cNvCxnSpPr>
              <a:stCxn id="310" idx="6"/>
            </p:cNvCxnSpPr>
            <p:nvPr/>
          </p:nvCxnSpPr>
          <p:spPr>
            <a:xfrm>
              <a:off x="7768637" y="3786732"/>
              <a:ext cx="215647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round/>
              <a:tailEnd type="arrow" w="med" len="med"/>
            </a:ln>
          </p:spPr>
        </p:cxnSp>
        <p:pic>
          <p:nvPicPr>
            <p:cNvPr id="315" name="그림 31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518260" y="6457250"/>
              <a:ext cx="6740178" cy="243062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18" name="화살표 27"/>
            <p:cNvCxnSpPr>
              <a:stCxn id="317" idx="6"/>
            </p:cNvCxnSpPr>
            <p:nvPr/>
          </p:nvCxnSpPr>
          <p:spPr>
            <a:xfrm>
              <a:off x="7412165" y="8003292"/>
              <a:ext cx="215647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round/>
              <a:tailEnd type="arrow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 algn="l">
              <a:lnSpc>
                <a:spcPts val="14491"/>
              </a:lnSpc>
              <a:defRPr/>
            </a:pPr>
            <a:r>
              <a:rPr lang="en-US" sz="600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  <a:endParaRPr lang="en-US" sz="6000" b="1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9799"/>
              </a:lnSpc>
              <a:defRPr/>
            </a:pPr>
            <a:r>
              <a:rPr lang="ko-KR" altLang="en-US" sz="44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예약할래</a:t>
            </a:r>
            <a:endParaRPr lang="en-US" sz="440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"/>
          <p:cNvGrpSpPr/>
          <p:nvPr/>
        </p:nvGrpSpPr>
        <p:grpSpPr>
          <a:xfrm>
            <a:off x="-1515960" y="-62640"/>
            <a:ext cx="20845800" cy="10455120"/>
            <a:chOff x="-1515960" y="-62640"/>
            <a:chExt cx="20845800" cy="10455120"/>
          </a:xfrm>
        </p:grpSpPr>
        <p:sp>
          <p:nvSpPr>
            <p:cNvPr id="289" name="Freeform 3"/>
            <p:cNvSpPr/>
            <p:nvPr/>
          </p:nvSpPr>
          <p:spPr>
            <a:xfrm>
              <a:off x="-151596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" name="Freeform 4"/>
            <p:cNvSpPr/>
            <p:nvPr/>
          </p:nvSpPr>
          <p:spPr>
            <a:xfrm>
              <a:off x="370080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" name="Freeform 5"/>
            <p:cNvSpPr/>
            <p:nvPr/>
          </p:nvSpPr>
          <p:spPr>
            <a:xfrm>
              <a:off x="889704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" name="Freeform 6"/>
            <p:cNvSpPr/>
            <p:nvPr/>
          </p:nvSpPr>
          <p:spPr>
            <a:xfrm>
              <a:off x="14093280" y="-6264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" name="Freeform 7"/>
            <p:cNvSpPr/>
            <p:nvPr/>
          </p:nvSpPr>
          <p:spPr>
            <a:xfrm>
              <a:off x="-151596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" name="Freeform 8"/>
            <p:cNvSpPr/>
            <p:nvPr/>
          </p:nvSpPr>
          <p:spPr>
            <a:xfrm>
              <a:off x="370080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" name="Freeform 9"/>
            <p:cNvSpPr/>
            <p:nvPr/>
          </p:nvSpPr>
          <p:spPr>
            <a:xfrm>
              <a:off x="889704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" name="Freeform 10"/>
            <p:cNvSpPr/>
            <p:nvPr/>
          </p:nvSpPr>
          <p:spPr>
            <a:xfrm>
              <a:off x="14093280" y="5155920"/>
              <a:ext cx="5236560" cy="5236560"/>
            </a:xfrm>
            <a:custGeom>
              <a:avLst/>
              <a:gdLst>
                <a:gd name="textAreaLeft" fmla="*/ 0 w 5236560"/>
                <a:gd name="textAreaRight" fmla="*/ 5236920 w 5236560"/>
                <a:gd name="textAreaTop" fmla="*/ 0 h 5236560"/>
                <a:gd name="textAreaBottom" fmla="*/ 5236920 h 5236560"/>
              </a:gdLst>
              <a:ahLst/>
              <a:cxnLst/>
              <a:rect l="textAreaLeft" t="textAreaTop" r="textAreaRight" b="textAreaBottom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alphaModFix amt="63000"/>
              </a:blip>
              <a:srcRect/>
              <a:stretch>
                <a:fillRect/>
              </a:stretch>
            </a:blipFill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pPr lvl="0">
                <a:lnSpc>
                  <a:spcPct val="100000"/>
                </a:lnSpc>
                <a:defRPr/>
              </a:pPr>
              <a:endParaRPr lang="en-US" sz="1400" b="1" strike="noStrike" spc="-1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297" name="Group 11"/>
          <p:cNvGrpSpPr/>
          <p:nvPr/>
        </p:nvGrpSpPr>
        <p:grpSpPr>
          <a:xfrm>
            <a:off x="894600" y="466920"/>
            <a:ext cx="16326360" cy="8862480"/>
            <a:chOff x="894600" y="466920"/>
            <a:chExt cx="16326360" cy="8862480"/>
          </a:xfrm>
        </p:grpSpPr>
        <p:grpSp>
          <p:nvGrpSpPr>
            <p:cNvPr id="298" name="Group 12"/>
            <p:cNvGrpSpPr/>
            <p:nvPr/>
          </p:nvGrpSpPr>
          <p:grpSpPr>
            <a:xfrm>
              <a:off x="990720" y="577440"/>
              <a:ext cx="16230240" cy="8751960"/>
              <a:chOff x="990720" y="577440"/>
              <a:chExt cx="16230240" cy="8751960"/>
            </a:xfrm>
          </p:grpSpPr>
          <p:sp>
            <p:nvSpPr>
              <p:cNvPr id="299" name="Freeform 13"/>
              <p:cNvSpPr/>
              <p:nvPr/>
            </p:nvSpPr>
            <p:spPr>
              <a:xfrm>
                <a:off x="990720" y="75816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w="0">
                <a:noFill/>
              </a:ln>
            </p:spPr>
            <p:txBody>
              <a:bodyPr lIns="90000" tIns="45000" rIns="90000" bIns="45000" anchor="t">
                <a:noAutofit/>
              </a:bodyPr>
              <a:lstStyle/>
              <a:p>
                <a:pPr lvl="0">
                  <a:lnSpc>
                    <a:spcPct val="100000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0" name="TextBox 14"/>
              <p:cNvSpPr/>
              <p:nvPr/>
            </p:nvSpPr>
            <p:spPr>
              <a:xfrm>
                <a:off x="990720" y="57744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50760" tIns="50760" rIns="50760" bIns="50760" anchor="ctr">
                <a:noAutofit/>
              </a:bodyPr>
              <a:lstStyle/>
              <a:p>
                <a:pPr lvl="0" algn="ctr">
                  <a:lnSpc>
                    <a:spcPts val="3078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01" name="Group 15"/>
            <p:cNvGrpSpPr/>
            <p:nvPr/>
          </p:nvGrpSpPr>
          <p:grpSpPr>
            <a:xfrm>
              <a:off x="894600" y="466920"/>
              <a:ext cx="16230240" cy="8751960"/>
              <a:chOff x="894600" y="466920"/>
              <a:chExt cx="16230240" cy="8751960"/>
            </a:xfrm>
          </p:grpSpPr>
          <p:sp>
            <p:nvSpPr>
              <p:cNvPr id="302" name="Freeform 16"/>
              <p:cNvSpPr/>
              <p:nvPr/>
            </p:nvSpPr>
            <p:spPr>
              <a:xfrm>
                <a:off x="894600" y="647640"/>
                <a:ext cx="16230240" cy="8571240"/>
              </a:xfrm>
              <a:custGeom>
                <a:avLst/>
                <a:gdLst>
                  <a:gd name="textAreaLeft" fmla="*/ 0 w 16230240"/>
                  <a:gd name="textAreaRight" fmla="*/ 16230600 w 16230240"/>
                  <a:gd name="textAreaTop" fmla="*/ 0 h 8571240"/>
                  <a:gd name="textAreaBottom" fmla="*/ 8571600 h 8571240"/>
                </a:gdLst>
                <a:ahLst/>
                <a:cxnLst/>
                <a:rect l="textAreaLeft" t="textAreaTop" r="textAreaRight" b="textAreaBottom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miter/>
              </a:ln>
            </p:spPr>
            <p:txBody>
              <a:bodyPr lIns="90000" tIns="45000" rIns="90000" bIns="45000" anchor="t">
                <a:noAutofit/>
              </a:bodyPr>
              <a:lstStyle/>
              <a:p>
                <a:pPr lvl="0">
                  <a:lnSpc>
                    <a:spcPct val="100000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" name="TextBox 17"/>
              <p:cNvSpPr/>
              <p:nvPr/>
            </p:nvSpPr>
            <p:spPr>
              <a:xfrm>
                <a:off x="894600" y="466920"/>
                <a:ext cx="16230240" cy="875196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50760" tIns="50760" rIns="50760" bIns="50760" anchor="ctr">
                <a:noAutofit/>
              </a:bodyPr>
              <a:lstStyle/>
              <a:p>
                <a:pPr lvl="0" algn="ctr">
                  <a:lnSpc>
                    <a:spcPts val="3078"/>
                  </a:lnSpc>
                  <a:defRPr/>
                </a:pPr>
                <a:endParaRPr lang="en-US" sz="1400" b="1" strike="noStrike" spc="-1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</p:grpSp>
      <p:sp>
        <p:nvSpPr>
          <p:cNvPr id="304" name="Freeform 18"/>
          <p:cNvSpPr/>
          <p:nvPr/>
        </p:nvSpPr>
        <p:spPr>
          <a:xfrm>
            <a:off x="15720120" y="231480"/>
            <a:ext cx="1136520" cy="1168200"/>
          </a:xfrm>
          <a:custGeom>
            <a:avLst/>
            <a:gdLst>
              <a:gd name="textAreaLeft" fmla="*/ 0 w 1136520"/>
              <a:gd name="textAreaRight" fmla="*/ 1136880 w 1136520"/>
              <a:gd name="textAreaTop" fmla="*/ 0 h 1168200"/>
              <a:gd name="textAreaBottom" fmla="*/ 1168560 h 1168200"/>
            </a:gdLst>
            <a:ahLst/>
            <a:cxnLst/>
            <a:rect l="textAreaLeft" t="textAreaTop" r="textAreaRight" b="textAreaBottom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>
              <a:fillRect/>
            </a:stretch>
          </a:blip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lvl="0">
              <a:lnSpc>
                <a:spcPct val="100000"/>
              </a:lnSpc>
              <a:defRPr/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5" name="AutoShape 26"/>
          <p:cNvSpPr/>
          <p:nvPr/>
        </p:nvSpPr>
        <p:spPr>
          <a:xfrm>
            <a:off x="10592280" y="1790640"/>
            <a:ext cx="6618600" cy="360"/>
          </a:xfrm>
          <a:prstGeom prst="line">
            <a:avLst/>
          </a:prstGeom>
          <a:ln w="19050">
            <a:solidFill>
              <a:srgbClr val="485849">
                <a:alpha val="66000"/>
              </a:srgbClr>
            </a:solidFill>
            <a:round/>
          </a:ln>
        </p:spPr>
        <p:txBody>
          <a:bodyPr wrap="square" lIns="90000" tIns="-44640" rIns="90000" bIns="-44640" anchor="t">
            <a:noAutofit/>
          </a:bodyPr>
          <a:lstStyle/>
          <a:p>
            <a:pPr lvl="0">
              <a:defRPr/>
            </a:pPr>
            <a:endParaRPr lang="en-US" sz="1400" b="1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8" name="TextBox 18"/>
          <p:cNvSpPr/>
          <p:nvPr/>
        </p:nvSpPr>
        <p:spPr>
          <a:xfrm>
            <a:off x="12988800" y="1065960"/>
            <a:ext cx="2896200" cy="53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4201"/>
              </a:lnSpc>
              <a:defRPr/>
            </a:pPr>
            <a:r>
              <a:rPr lang="ko-KR" sz="2800" b="1" strike="noStrike" spc="-1">
                <a:solidFill>
                  <a:srgbClr val="658C6A"/>
                </a:solidFill>
                <a:latin typeface="Tlab 레트로라이프"/>
                <a:ea typeface="Tlab 레트로라이프"/>
              </a:rPr>
              <a:t>강대광</a:t>
            </a:r>
            <a:endParaRPr lang="en-US" sz="2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19" name="그림 3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39107" y="3692810"/>
            <a:ext cx="13135666" cy="3286385"/>
          </a:xfrm>
          <a:prstGeom prst="rect">
            <a:avLst/>
          </a:prstGeom>
          <a:ln>
            <a:solidFill>
              <a:srgbClr val="658C6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0" name="타원 32"/>
          <p:cNvSpPr/>
          <p:nvPr/>
        </p:nvSpPr>
        <p:spPr>
          <a:xfrm>
            <a:off x="2339107" y="4639218"/>
            <a:ext cx="5107619" cy="628402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9999" tIns="44999" rIns="89999" bIns="44999" anchor="ctr">
            <a:noAutofit/>
          </a:bodyPr>
          <a:lstStyle/>
          <a:p>
            <a:pPr lvl="0" algn="ctr">
              <a:lnSpc>
                <a:spcPct val="100000"/>
              </a:lnSpc>
              <a:defRPr/>
            </a:pPr>
            <a:endParaRPr lang="en-US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45128-DCCB-36FA-3BF9-31DDE90192EF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5C995-B18F-6455-3563-1427771F7C39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예약할래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600446105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6EB35CA-44AD-2B5A-FE25-9BEC61E15573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3B843A-5D9D-306C-C99E-6E15C1096DA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DD665EC-36CF-54D3-02C6-C3376DD4B704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8316A7F-F3FB-2259-F596-6DF3E502B5FA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19BD2E0-2770-0399-918E-8FFF7E949B7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93349A-E9AD-F426-67A2-321E1912BB79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8FBC7C7-9ACF-931F-38B7-E3349DD2CC3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C2DE555-CF06-A2E0-7507-82DAD935E6C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A71D262-F025-8DBB-F4ED-C61E9BE5907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2CD4D77-E2FC-EA5B-9C3A-15E8F6F0DC6F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502CD34-F9E2-3D2A-CFDE-6509F12B934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B1E9351-87CA-6359-4EF5-6BF0BBF8911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20A4A20-CDFD-28EC-F730-5389EE45C97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2A05B60-BC1E-F4AD-1367-432B66CEE70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372C5B36-A2E3-1CBC-65F5-2EE42066F7A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82DB453-2031-9679-A4A8-03EE7054017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B49A165-EAC3-2F93-B52F-C55805EB305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7A340F0A-2A54-47A8-FC88-1B9A190D947A}"/>
              </a:ext>
            </a:extLst>
          </p:cNvPr>
          <p:cNvSpPr/>
          <p:nvPr/>
        </p:nvSpPr>
        <p:spPr>
          <a:xfrm>
            <a:off x="10592441" y="17907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7A4B78-1345-F26B-997F-1B0ABB0762AF}"/>
              </a:ext>
            </a:extLst>
          </p:cNvPr>
          <p:cNvSpPr txBox="1"/>
          <p:nvPr/>
        </p:nvSpPr>
        <p:spPr>
          <a:xfrm>
            <a:off x="1786709" y="3383558"/>
            <a:ext cx="13933502" cy="2545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 </a:t>
            </a:r>
            <a:endParaRPr lang="en-US" altLang="ko-KR" sz="9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>
              <a:lnSpc>
                <a:spcPts val="9799"/>
              </a:lnSpc>
            </a:pPr>
            <a:r>
              <a:rPr lang="en-US" altLang="ko-KR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&amp; </a:t>
            </a:r>
            <a:r>
              <a:rPr lang="ko-KR" altLang="en-US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통계</a:t>
            </a:r>
            <a:r>
              <a:rPr lang="en-US" altLang="ko-KR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&amp; AI</a:t>
            </a:r>
            <a:r>
              <a:rPr lang="ko-KR" altLang="en-US" sz="9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sz="9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09CC20-0097-D695-B620-8A5DA8E95D56}"/>
              </a:ext>
            </a:extLst>
          </p:cNvPr>
          <p:cNvSpPr txBox="1"/>
          <p:nvPr/>
        </p:nvSpPr>
        <p:spPr>
          <a:xfrm>
            <a:off x="7198687" y="6136599"/>
            <a:ext cx="3239922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5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414179502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8E9784-77C7-13B3-12C8-C011739F9CEE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F36EE16-0F4D-AEAA-056A-95EAD7D09ADF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1498423-D76C-867E-93EF-74AA1507FB0D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34CB737-43FE-5CEC-93DC-A5F23DFC1EF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A9AE1CB-513F-9EA6-1736-CB399946683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41BADE7-98AC-5DD0-55CE-490C78BBC39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A70F9-DB30-4E44-7D20-6D2D533A053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6A6CCDA-EE98-14AD-6805-D6EFF7631200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571B9F2-AA2B-0ABB-99AC-AB5EB20729B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485AD05-B2A6-54FF-FFF5-80B24D3CC4CA}"/>
              </a:ext>
            </a:extLst>
          </p:cNvPr>
          <p:cNvGrpSpPr/>
          <p:nvPr/>
        </p:nvGrpSpPr>
        <p:grpSpPr>
          <a:xfrm>
            <a:off x="980629" y="802552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4C0EB1F-3855-9029-A1ED-F6A2ADEE293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B58BC90-8A0D-C13D-4649-764BDF1832D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E12B144-8A53-F003-D03E-5BBD97CFE49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D1073280-C5DE-E5DE-F0E6-924A8A5DB2F0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ED3E8BE-5DDF-2B30-EEC7-7E2C29A4D2E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BD8AE3C-E065-147B-C388-B2F0E1E8CB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903347B-CBC4-C114-5440-01205CA0998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C289A-3B4E-8941-DDC6-6D8463BC03DD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5179D8AC-F5C5-C929-0185-F145FBAD9283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6FD5C2-2DD6-B86A-A153-2145FC82D1B6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9117CB-2798-3EE7-3947-1305BEB42590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28" name="그림 2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975A6F-C159-CE31-90E3-4EC45BDA8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6126" y="3509248"/>
            <a:ext cx="6309768" cy="4915807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26" name="그림 2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AFE168-E529-13BE-E2CC-E104019CC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714" y="2896398"/>
            <a:ext cx="3667637" cy="2286319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21" name="그림 20" descr="노랑, 폰트, 그래픽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2AB87E-D878-C682-B11D-944E90C49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490" y="6580866"/>
            <a:ext cx="5715000" cy="857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243230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45D72F-B2A9-8245-424A-A0C3F6A29E4B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E1C40CF-E8C4-5606-3F82-19C8E925EBC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A6375CE-3F49-2A11-9109-7111FB596C99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61C8909-697E-7461-1E76-63709C845037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3A9B820-7C09-1417-D5D7-47A7D4D6B12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934D1E2-6FDB-9169-2EC5-1C3A4415ED7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40C54B4-3844-B19F-EE07-FD1BE7A9C2C8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59B2F4E-7C6D-62EC-52FD-4E2C80F9B4B7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1D8D0DE-AC33-FDAF-9143-5902BE4FD21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5E8017C-6A7A-1EEE-3A6D-FBD806F0CDAD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442AE19-F213-340B-BB5A-7C32CA246948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4BAFF39-2947-BB4D-C704-E5F21923902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57FC377-E243-4D95-4EAF-D6AFCFE75CA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C3FA7EA-F6B5-5412-C5C5-2EAEB42AE6EB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C4D22C65-9D4E-DE8B-C152-B0EE57379AB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932596A-17B3-FDDF-9810-4BB8725932A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EF81B5C-4784-88BF-A502-FED98E7CEBD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D23F65B6-411C-4A17-17BC-EC065660C196}"/>
              </a:ext>
            </a:extLst>
          </p:cNvPr>
          <p:cNvSpPr/>
          <p:nvPr/>
        </p:nvSpPr>
        <p:spPr>
          <a:xfrm>
            <a:off x="5587511" y="58293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D40A0F5-8234-D657-03C8-71FED28F7076}"/>
              </a:ext>
            </a:extLst>
          </p:cNvPr>
          <p:cNvSpPr txBox="1"/>
          <p:nvPr/>
        </p:nvSpPr>
        <p:spPr>
          <a:xfrm>
            <a:off x="7165971" y="4400532"/>
            <a:ext cx="61102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개요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FA391A2C-A1C0-457C-EB08-435B3237AA8C}"/>
              </a:ext>
            </a:extLst>
          </p:cNvPr>
          <p:cNvSpPr txBox="1"/>
          <p:nvPr/>
        </p:nvSpPr>
        <p:spPr>
          <a:xfrm>
            <a:off x="5117851" y="3987769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46208926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53BDEB-69ED-3BD0-9069-ED0D1F5EDAD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E8EAF3-7DB8-20B6-E90B-86CDA788B26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6C1EF28-F9CE-0366-8703-C196673FF5B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5B127CD-1B5E-BB79-1F4C-D8AD0699D8CA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BFC05CF-F9F6-56A9-9303-F8E43402B21C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A1FC722-6942-0028-4DBF-77FB3DAA37C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66CC778-C8A0-3B50-A144-117D79161831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308F46E-E4B3-FEC8-D87E-B667ED30D27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687CDAF-09CD-2E1D-772A-B83D6BC1714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14B2109-6F49-C4B5-F456-10B0958F3492}"/>
              </a:ext>
            </a:extLst>
          </p:cNvPr>
          <p:cNvGrpSpPr/>
          <p:nvPr/>
        </p:nvGrpSpPr>
        <p:grpSpPr>
          <a:xfrm>
            <a:off x="980629" y="802552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0BD4E08-0772-244F-8FBD-5F41C9E447E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0A4CA94-C42A-F3B6-50DB-83801A326AE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0D326C1-B922-C2AF-4A21-F21F18F5EF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F238B90-1176-245A-E731-258029C299C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C3AE426-EB7B-4C3E-949F-0596CD02B11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4F9D005-1717-730B-BAD9-7AE55C0CF72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B8F82DA-ABF9-40E9-1448-B6A5F08BC48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14904-E7C0-B546-B8D0-15944BF9FB2D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FFA5E2C8-E68C-50B2-196D-6EC14BB41F48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F5B39-696A-DE2C-D402-97BE523165C5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2ACC05-0F69-40EA-A4DF-1B73DD652279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3" name="그림 3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4B79E2-BB66-4C41-3C11-FC7617460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1086" y="3157639"/>
            <a:ext cx="1421934" cy="5623103"/>
          </a:xfrm>
          <a:prstGeom prst="rect">
            <a:avLst/>
          </a:prstGeom>
          <a:ln>
            <a:solidFill>
              <a:srgbClr val="658C6A"/>
            </a:solidFill>
          </a:ln>
          <a:effectLst/>
        </p:spPr>
      </p:pic>
      <p:pic>
        <p:nvPicPr>
          <p:cNvPr id="29" name="그림 28" descr="텍스트, 폰트, 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FA1A89-9A59-80E2-DD1E-F0083CA1F7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9506" y="4649604"/>
            <a:ext cx="4175911" cy="1493822"/>
          </a:xfrm>
          <a:prstGeom prst="rect">
            <a:avLst/>
          </a:prstGeom>
          <a:ln>
            <a:solidFill>
              <a:srgbClr val="658C6A"/>
            </a:solidFill>
          </a:ln>
          <a:effectLst/>
        </p:spPr>
      </p:pic>
      <p:grpSp>
        <p:nvGrpSpPr>
          <p:cNvPr id="43" name="Group 21">
            <a:extLst>
              <a:ext uri="{FF2B5EF4-FFF2-40B4-BE49-F238E27FC236}">
                <a16:creationId xmlns:a16="http://schemas.microsoft.com/office/drawing/2014/main" id="{85DB9650-5FA3-8C7F-097B-E8149DCDF130}"/>
              </a:ext>
            </a:extLst>
          </p:cNvPr>
          <p:cNvGrpSpPr/>
          <p:nvPr/>
        </p:nvGrpSpPr>
        <p:grpSpPr>
          <a:xfrm>
            <a:off x="9001974" y="1998239"/>
            <a:ext cx="3775779" cy="973127"/>
            <a:chOff x="0" y="0"/>
            <a:chExt cx="5034372" cy="1297502"/>
          </a:xfrm>
        </p:grpSpPr>
        <p:grpSp>
          <p:nvGrpSpPr>
            <p:cNvPr id="44" name="Group 22">
              <a:extLst>
                <a:ext uri="{FF2B5EF4-FFF2-40B4-BE49-F238E27FC236}">
                  <a16:creationId xmlns:a16="http://schemas.microsoft.com/office/drawing/2014/main" id="{15CB966C-7660-4E30-FCED-34012587C9AF}"/>
                </a:ext>
              </a:extLst>
            </p:cNvPr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249743DB-310B-890C-7665-EFE5E14DEE14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0C5E89EF-0A5E-886D-FBB6-C6BEE6E7B5D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5" name="Group 25">
              <a:extLst>
                <a:ext uri="{FF2B5EF4-FFF2-40B4-BE49-F238E27FC236}">
                  <a16:creationId xmlns:a16="http://schemas.microsoft.com/office/drawing/2014/main" id="{CB90EAC6-C13E-B397-3885-86375E6D027B}"/>
                </a:ext>
              </a:extLst>
            </p:cNvPr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E1B54E39-5723-C1E9-E9D7-230047FD81AB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B1CCB4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7" name="TextBox 27">
                <a:extLst>
                  <a:ext uri="{FF2B5EF4-FFF2-40B4-BE49-F238E27FC236}">
                    <a16:creationId xmlns:a16="http://schemas.microsoft.com/office/drawing/2014/main" id="{8577848A-2928-7D93-6796-69D0B8F5A8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2" name="TextBox 43">
            <a:extLst>
              <a:ext uri="{FF2B5EF4-FFF2-40B4-BE49-F238E27FC236}">
                <a16:creationId xmlns:a16="http://schemas.microsoft.com/office/drawing/2014/main" id="{5D6704DB-F52F-92EA-38B0-91091FDDCFD2}"/>
              </a:ext>
            </a:extLst>
          </p:cNvPr>
          <p:cNvSpPr txBox="1"/>
          <p:nvPr/>
        </p:nvSpPr>
        <p:spPr>
          <a:xfrm>
            <a:off x="9361462" y="2145330"/>
            <a:ext cx="316432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닉네임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54" name="그림 53" descr="지도, 텍스트, 아틀라스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44548" y="4825525"/>
            <a:ext cx="5237057" cy="3975575"/>
          </a:xfrm>
          <a:prstGeom prst="rect">
            <a:avLst/>
          </a:prstGeom>
        </p:spPr>
      </p:pic>
      <p:pic>
        <p:nvPicPr>
          <p:cNvPr id="25" name="그림 24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8FDD95-5B5A-30DD-6755-098764DAB7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4549" y="3725319"/>
            <a:ext cx="5237057" cy="1189581"/>
          </a:xfrm>
          <a:prstGeom prst="rect">
            <a:avLst/>
          </a:prstGeom>
          <a:ln>
            <a:solidFill>
              <a:srgbClr val="658C6A"/>
            </a:solidFill>
          </a:ln>
          <a:effectLst/>
        </p:spPr>
      </p:pic>
      <p:grpSp>
        <p:nvGrpSpPr>
          <p:cNvPr id="34" name="Group 21">
            <a:extLst>
              <a:ext uri="{FF2B5EF4-FFF2-40B4-BE49-F238E27FC236}">
                <a16:creationId xmlns:a16="http://schemas.microsoft.com/office/drawing/2014/main" id="{01914598-D809-C99C-F34B-88C0A4358126}"/>
              </a:ext>
            </a:extLst>
          </p:cNvPr>
          <p:cNvGrpSpPr/>
          <p:nvPr/>
        </p:nvGrpSpPr>
        <p:grpSpPr>
          <a:xfrm>
            <a:off x="1828800" y="2095500"/>
            <a:ext cx="3775779" cy="973127"/>
            <a:chOff x="0" y="0"/>
            <a:chExt cx="5034372" cy="1297502"/>
          </a:xfrm>
        </p:grpSpPr>
        <p:grpSp>
          <p:nvGrpSpPr>
            <p:cNvPr id="36" name="Group 22">
              <a:extLst>
                <a:ext uri="{FF2B5EF4-FFF2-40B4-BE49-F238E27FC236}">
                  <a16:creationId xmlns:a16="http://schemas.microsoft.com/office/drawing/2014/main" id="{B474B94A-3B18-4A2C-2043-87A323480D69}"/>
                </a:ext>
              </a:extLst>
            </p:cNvPr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D9882DC9-CBEA-91AF-9A8C-B0E6B54ED181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24">
                <a:extLst>
                  <a:ext uri="{FF2B5EF4-FFF2-40B4-BE49-F238E27FC236}">
                    <a16:creationId xmlns:a16="http://schemas.microsoft.com/office/drawing/2014/main" id="{EDBA9C74-3817-0CC8-3CD8-708CECA20B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7" name="Group 25">
              <a:extLst>
                <a:ext uri="{FF2B5EF4-FFF2-40B4-BE49-F238E27FC236}">
                  <a16:creationId xmlns:a16="http://schemas.microsoft.com/office/drawing/2014/main" id="{E9CB712D-9768-B987-AA5A-F5B69BD335B8}"/>
                </a:ext>
              </a:extLst>
            </p:cNvPr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38" name="Freeform 26">
                <a:extLst>
                  <a:ext uri="{FF2B5EF4-FFF2-40B4-BE49-F238E27FC236}">
                    <a16:creationId xmlns:a16="http://schemas.microsoft.com/office/drawing/2014/main" id="{AFACAD96-3C9B-BF0C-ABC8-2C98FDB9CF03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B1CCB4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TextBox 27">
                <a:extLst>
                  <a:ext uri="{FF2B5EF4-FFF2-40B4-BE49-F238E27FC236}">
                    <a16:creationId xmlns:a16="http://schemas.microsoft.com/office/drawing/2014/main" id="{EB157E4B-CE0C-35BF-8344-A08A5CA974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2" name="TextBox 43">
            <a:extLst>
              <a:ext uri="{FF2B5EF4-FFF2-40B4-BE49-F238E27FC236}">
                <a16:creationId xmlns:a16="http://schemas.microsoft.com/office/drawing/2014/main" id="{CE447E0D-A8D3-A645-12CA-CC163F2DFF20}"/>
              </a:ext>
            </a:extLst>
          </p:cNvPr>
          <p:cNvSpPr txBox="1"/>
          <p:nvPr/>
        </p:nvSpPr>
        <p:spPr>
          <a:xfrm>
            <a:off x="2188288" y="2242591"/>
            <a:ext cx="316432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시설안내 </a:t>
            </a:r>
            <a:r>
              <a:rPr lang="en-US" altLang="ko-KR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주소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74A8522-2F91-BECC-F513-C28DD6422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4548" y="3284389"/>
            <a:ext cx="5237057" cy="527141"/>
          </a:xfrm>
          <a:prstGeom prst="rect">
            <a:avLst/>
          </a:prstGeom>
          <a:ln>
            <a:solidFill>
              <a:srgbClr val="658C6A"/>
            </a:solidFill>
          </a:ln>
          <a:effectLst/>
        </p:spPr>
      </p:pic>
      <p:pic>
        <p:nvPicPr>
          <p:cNvPr id="56" name="그림 55" descr="텍스트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B552DC-864D-BE8D-83F9-19CAD43007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65311" y="3158014"/>
            <a:ext cx="2800741" cy="1476581"/>
          </a:xfrm>
          <a:prstGeom prst="rect">
            <a:avLst/>
          </a:prstGeom>
          <a:ln>
            <a:solidFill>
              <a:srgbClr val="658C6A"/>
            </a:solidFill>
          </a:ln>
        </p:spPr>
      </p:pic>
    </p:spTree>
    <p:extLst>
      <p:ext uri="{BB962C8B-B14F-4D97-AF65-F5344CB8AC3E}">
        <p14:creationId xmlns:p14="http://schemas.microsoft.com/office/powerpoint/2010/main" val="3887065380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516027" y="-62745"/>
            <a:ext cx="20846260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2" y="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2" y="6958390"/>
              <a:ext cx="6982743" cy="6982743"/>
            </a:xfrm>
            <a:custGeom>
              <a:avLst/>
              <a:gd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0A17C81-2B7A-1517-9CD8-71FECBE53DE9}"/>
              </a:ext>
            </a:extLst>
          </p:cNvPr>
          <p:cNvGrpSpPr/>
          <p:nvPr/>
        </p:nvGrpSpPr>
        <p:grpSpPr>
          <a:xfrm>
            <a:off x="980629" y="802552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51D0A69-E354-AD43-DB12-126B80F55CC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32AFD48-F295-B689-B391-431A51F8D4C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74D1A5F-A537-0AB6-CBE0-CC400D8A44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FD9602A-C757-A797-319C-0DABCBF582ED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3F49778-5319-0EA3-E442-DBB8C8782F2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E45CAAD-001D-EDE5-D40E-AD496699E2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6C5E46C3-42C0-147F-3432-E9F9A1BDF33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C39C79-3132-2B6D-73FA-9858038EC3B6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2A5A8A4E-1355-415B-2410-B2D5E49281DD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84D9E8-DFBC-4E44-A761-E1EE02096AD9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E43752-7F29-937B-39B0-2E87A77A6844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3" name="그림 3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B49D1B-8745-4D46-8A0D-5C3E0A40C4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1086" y="3157639"/>
            <a:ext cx="1421934" cy="5623103"/>
          </a:xfrm>
          <a:prstGeom prst="rect">
            <a:avLst/>
          </a:prstGeom>
          <a:ln>
            <a:solidFill>
              <a:srgbClr val="658C6A"/>
            </a:solidFill>
          </a:ln>
          <a:effectLst/>
        </p:spPr>
      </p:pic>
      <p:pic>
        <p:nvPicPr>
          <p:cNvPr id="29" name="그림 28" descr="텍스트, 폰트, 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692F2D-8899-8B70-794D-F06D6C1372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9506" y="4649604"/>
            <a:ext cx="4175911" cy="1493822"/>
          </a:xfrm>
          <a:prstGeom prst="rect">
            <a:avLst/>
          </a:prstGeom>
          <a:ln>
            <a:solidFill>
              <a:srgbClr val="658C6A"/>
            </a:solidFill>
          </a:ln>
          <a:effectLst/>
        </p:spPr>
      </p:pic>
      <p:grpSp>
        <p:nvGrpSpPr>
          <p:cNvPr id="43" name="Group 21">
            <a:extLst>
              <a:ext uri="{FF2B5EF4-FFF2-40B4-BE49-F238E27FC236}">
                <a16:creationId xmlns:a16="http://schemas.microsoft.com/office/drawing/2014/main" id="{40837D71-D1A3-F373-FE76-B9B18B00F225}"/>
              </a:ext>
            </a:extLst>
          </p:cNvPr>
          <p:cNvGrpSpPr/>
          <p:nvPr/>
        </p:nvGrpSpPr>
        <p:grpSpPr>
          <a:xfrm>
            <a:off x="9001974" y="1998239"/>
            <a:ext cx="3775779" cy="973127"/>
            <a:chOff x="0" y="0"/>
            <a:chExt cx="5034372" cy="1297502"/>
          </a:xfrm>
        </p:grpSpPr>
        <p:grpSp>
          <p:nvGrpSpPr>
            <p:cNvPr id="44" name="Group 22">
              <a:extLst>
                <a:ext uri="{FF2B5EF4-FFF2-40B4-BE49-F238E27FC236}">
                  <a16:creationId xmlns:a16="http://schemas.microsoft.com/office/drawing/2014/main" id="{AC778A88-4AF7-C8FC-8B28-CE673046BAED}"/>
                </a:ext>
              </a:extLst>
            </p:cNvPr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8333624B-6F10-B634-E68E-3F3B20DA04BB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FBDB16B1-9606-33D8-7248-D0486FACC6C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5" name="Group 25">
              <a:extLst>
                <a:ext uri="{FF2B5EF4-FFF2-40B4-BE49-F238E27FC236}">
                  <a16:creationId xmlns:a16="http://schemas.microsoft.com/office/drawing/2014/main" id="{753E06CF-144D-B725-4207-9C4765539D15}"/>
                </a:ext>
              </a:extLst>
            </p:cNvPr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5DDC924-9CF0-B5FF-09B7-D457924CFDA9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B1CCB4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7" name="TextBox 27">
                <a:extLst>
                  <a:ext uri="{FF2B5EF4-FFF2-40B4-BE49-F238E27FC236}">
                    <a16:creationId xmlns:a16="http://schemas.microsoft.com/office/drawing/2014/main" id="{9139B125-367B-6450-306E-EFD980ACC3C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52" name="TextBox 43">
            <a:extLst>
              <a:ext uri="{FF2B5EF4-FFF2-40B4-BE49-F238E27FC236}">
                <a16:creationId xmlns:a16="http://schemas.microsoft.com/office/drawing/2014/main" id="{0F61612A-CDA8-354C-C01E-9FD8F7ADB5E3}"/>
              </a:ext>
            </a:extLst>
          </p:cNvPr>
          <p:cNvSpPr txBox="1"/>
          <p:nvPr/>
        </p:nvSpPr>
        <p:spPr>
          <a:xfrm>
            <a:off x="9361462" y="2145330"/>
            <a:ext cx="316432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닉네임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54" name="그림 53" descr="지도, 텍스트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3C5DBF-2F86-9DB6-72F2-DFF7B019A7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4548" y="4762909"/>
            <a:ext cx="5237057" cy="3975575"/>
          </a:xfrm>
          <a:prstGeom prst="rect">
            <a:avLst/>
          </a:prstGeom>
        </p:spPr>
      </p:pic>
      <p:pic>
        <p:nvPicPr>
          <p:cNvPr id="25" name="그림 24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8AC436-D830-28FA-D7AE-DFCB96C399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4549" y="3725319"/>
            <a:ext cx="5237057" cy="1189581"/>
          </a:xfrm>
          <a:prstGeom prst="rect">
            <a:avLst/>
          </a:prstGeom>
          <a:ln>
            <a:solidFill>
              <a:srgbClr val="658C6A"/>
            </a:solidFill>
          </a:ln>
          <a:effectLst/>
        </p:spPr>
      </p:pic>
      <p:grpSp>
        <p:nvGrpSpPr>
          <p:cNvPr id="34" name="Group 21">
            <a:extLst>
              <a:ext uri="{FF2B5EF4-FFF2-40B4-BE49-F238E27FC236}">
                <a16:creationId xmlns:a16="http://schemas.microsoft.com/office/drawing/2014/main" id="{B101BD4C-BD3D-8AFE-AB75-102FF4270AC9}"/>
              </a:ext>
            </a:extLst>
          </p:cNvPr>
          <p:cNvGrpSpPr/>
          <p:nvPr/>
        </p:nvGrpSpPr>
        <p:grpSpPr>
          <a:xfrm>
            <a:off x="1828800" y="2095500"/>
            <a:ext cx="3775779" cy="973127"/>
            <a:chOff x="0" y="0"/>
            <a:chExt cx="5034372" cy="1297502"/>
          </a:xfrm>
        </p:grpSpPr>
        <p:grpSp>
          <p:nvGrpSpPr>
            <p:cNvPr id="36" name="Group 22">
              <a:extLst>
                <a:ext uri="{FF2B5EF4-FFF2-40B4-BE49-F238E27FC236}">
                  <a16:creationId xmlns:a16="http://schemas.microsoft.com/office/drawing/2014/main" id="{7C0F2A3C-75D0-CA80-A1F2-E98490832712}"/>
                </a:ext>
              </a:extLst>
            </p:cNvPr>
            <p:cNvGrpSpPr/>
            <p:nvPr/>
          </p:nvGrpSpPr>
          <p:grpSpPr>
            <a:xfrm>
              <a:off x="0" y="140471"/>
              <a:ext cx="4919290" cy="1157031"/>
              <a:chOff x="0" y="0"/>
              <a:chExt cx="971712" cy="228549"/>
            </a:xfrm>
          </p:grpSpPr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9517A43E-A248-BDEC-3D7D-FA50241559CC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24">
                <a:extLst>
                  <a:ext uri="{FF2B5EF4-FFF2-40B4-BE49-F238E27FC236}">
                    <a16:creationId xmlns:a16="http://schemas.microsoft.com/office/drawing/2014/main" id="{9A1036F8-B817-AC4C-065E-86F528F4446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7" name="Group 25">
              <a:extLst>
                <a:ext uri="{FF2B5EF4-FFF2-40B4-BE49-F238E27FC236}">
                  <a16:creationId xmlns:a16="http://schemas.microsoft.com/office/drawing/2014/main" id="{EA77658A-AA75-8CF1-46A8-7B881BA2BC1E}"/>
                </a:ext>
              </a:extLst>
            </p:cNvPr>
            <p:cNvGrpSpPr/>
            <p:nvPr/>
          </p:nvGrpSpPr>
          <p:grpSpPr>
            <a:xfrm>
              <a:off x="115082" y="0"/>
              <a:ext cx="4919290" cy="1157031"/>
              <a:chOff x="0" y="0"/>
              <a:chExt cx="971712" cy="228549"/>
            </a:xfrm>
          </p:grpSpPr>
          <p:sp>
            <p:nvSpPr>
              <p:cNvPr id="38" name="Freeform 26">
                <a:extLst>
                  <a:ext uri="{FF2B5EF4-FFF2-40B4-BE49-F238E27FC236}">
                    <a16:creationId xmlns:a16="http://schemas.microsoft.com/office/drawing/2014/main" id="{040A5FD0-203E-E2D8-E448-689F3E385884}"/>
                  </a:ext>
                </a:extLst>
              </p:cNvPr>
              <p:cNvSpPr/>
              <p:nvPr/>
            </p:nvSpPr>
            <p:spPr>
              <a:xfrm>
                <a:off x="0" y="0"/>
                <a:ext cx="97171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971712" h="228549">
                    <a:moveTo>
                      <a:pt x="16787" y="0"/>
                    </a:moveTo>
                    <a:lnTo>
                      <a:pt x="954925" y="0"/>
                    </a:lnTo>
                    <a:cubicBezTo>
                      <a:pt x="964196" y="0"/>
                      <a:pt x="971712" y="7516"/>
                      <a:pt x="971712" y="16787"/>
                    </a:cubicBezTo>
                    <a:lnTo>
                      <a:pt x="971712" y="211762"/>
                    </a:lnTo>
                    <a:cubicBezTo>
                      <a:pt x="971712" y="216215"/>
                      <a:pt x="969943" y="220484"/>
                      <a:pt x="966795" y="223633"/>
                    </a:cubicBezTo>
                    <a:cubicBezTo>
                      <a:pt x="963647" y="226781"/>
                      <a:pt x="959377" y="228549"/>
                      <a:pt x="954925" y="228549"/>
                    </a:cubicBezTo>
                    <a:lnTo>
                      <a:pt x="16787" y="228549"/>
                    </a:lnTo>
                    <a:cubicBezTo>
                      <a:pt x="7516" y="228549"/>
                      <a:pt x="0" y="221034"/>
                      <a:pt x="0" y="211762"/>
                    </a:cubicBezTo>
                    <a:lnTo>
                      <a:pt x="0" y="16787"/>
                    </a:lnTo>
                    <a:cubicBezTo>
                      <a:pt x="0" y="7516"/>
                      <a:pt x="7516" y="0"/>
                      <a:pt x="16787" y="0"/>
                    </a:cubicBezTo>
                    <a:close/>
                  </a:path>
                </a:pathLst>
              </a:custGeom>
              <a:solidFill>
                <a:srgbClr val="B1CCB4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TextBox 27">
                <a:extLst>
                  <a:ext uri="{FF2B5EF4-FFF2-40B4-BE49-F238E27FC236}">
                    <a16:creationId xmlns:a16="http://schemas.microsoft.com/office/drawing/2014/main" id="{B9C42C92-D60A-EE67-F26E-87E28CBC8A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7171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42" name="TextBox 43">
            <a:extLst>
              <a:ext uri="{FF2B5EF4-FFF2-40B4-BE49-F238E27FC236}">
                <a16:creationId xmlns:a16="http://schemas.microsoft.com/office/drawing/2014/main" id="{EB3AAE0D-2D81-2702-5C4A-86C56F164B72}"/>
              </a:ext>
            </a:extLst>
          </p:cNvPr>
          <p:cNvSpPr txBox="1"/>
          <p:nvPr/>
        </p:nvSpPr>
        <p:spPr>
          <a:xfrm>
            <a:off x="2188288" y="2242591"/>
            <a:ext cx="316432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시설안내 </a:t>
            </a:r>
            <a:r>
              <a:rPr lang="en-US" altLang="ko-KR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주소</a:t>
            </a:r>
            <a:endParaRPr lang="en-US" sz="2800" dirty="0">
              <a:solidFill>
                <a:srgbClr val="FFFFFF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F0D471C-F579-B6E9-C789-23D578A3A1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44548" y="3284389"/>
            <a:ext cx="5237057" cy="527141"/>
          </a:xfrm>
          <a:prstGeom prst="rect">
            <a:avLst/>
          </a:prstGeom>
          <a:ln>
            <a:solidFill>
              <a:srgbClr val="658C6A"/>
            </a:solidFill>
          </a:ln>
          <a:effectLst/>
        </p:spPr>
      </p:pic>
      <p:pic>
        <p:nvPicPr>
          <p:cNvPr id="56" name="그림 55" descr="텍스트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3B0D91-8901-59AF-D867-DDEB7FEAF44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65311" y="3158014"/>
            <a:ext cx="2800741" cy="1476581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DA9A74-4981-CC8E-065E-17EC39815E74}"/>
              </a:ext>
            </a:extLst>
          </p:cNvPr>
          <p:cNvSpPr/>
          <p:nvPr/>
        </p:nvSpPr>
        <p:spPr>
          <a:xfrm>
            <a:off x="980628" y="1949057"/>
            <a:ext cx="16230600" cy="7434352"/>
          </a:xfrm>
          <a:prstGeom prst="rect">
            <a:avLst/>
          </a:prstGeom>
          <a:solidFill>
            <a:srgbClr val="A6A6A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Group 19">
            <a:extLst>
              <a:ext uri="{FF2B5EF4-FFF2-40B4-BE49-F238E27FC236}">
                <a16:creationId xmlns:a16="http://schemas.microsoft.com/office/drawing/2014/main" id="{6FE14E45-A4E0-8A97-9D32-E3824AAC4453}"/>
              </a:ext>
            </a:extLst>
          </p:cNvPr>
          <p:cNvGrpSpPr/>
          <p:nvPr/>
        </p:nvGrpSpPr>
        <p:grpSpPr>
          <a:xfrm>
            <a:off x="3494739" y="4499715"/>
            <a:ext cx="5107197" cy="3097319"/>
            <a:chOff x="0" y="0"/>
            <a:chExt cx="6809596" cy="4129758"/>
          </a:xfrm>
        </p:grpSpPr>
        <p:grpSp>
          <p:nvGrpSpPr>
            <p:cNvPr id="22" name="Group 20">
              <a:extLst>
                <a:ext uri="{FF2B5EF4-FFF2-40B4-BE49-F238E27FC236}">
                  <a16:creationId xmlns:a16="http://schemas.microsoft.com/office/drawing/2014/main" id="{E490C231-54CE-BEEF-58EE-79DA9CF95D4C}"/>
                </a:ext>
              </a:extLst>
            </p:cNvPr>
            <p:cNvGrpSpPr/>
            <p:nvPr/>
          </p:nvGrpSpPr>
          <p:grpSpPr>
            <a:xfrm>
              <a:off x="0" y="0"/>
              <a:ext cx="6809596" cy="4129758"/>
              <a:chOff x="0" y="0"/>
              <a:chExt cx="1345105" cy="815755"/>
            </a:xfrm>
          </p:grpSpPr>
          <p:sp>
            <p:nvSpPr>
              <p:cNvPr id="27" name="Freeform 21">
                <a:extLst>
                  <a:ext uri="{FF2B5EF4-FFF2-40B4-BE49-F238E27FC236}">
                    <a16:creationId xmlns:a16="http://schemas.microsoft.com/office/drawing/2014/main" id="{B3E07F32-E282-67AC-295B-F2B3C6D53BD2}"/>
                  </a:ext>
                </a:extLst>
              </p:cNvPr>
              <p:cNvSpPr/>
              <p:nvPr/>
            </p:nvSpPr>
            <p:spPr>
              <a:xfrm>
                <a:off x="0" y="0"/>
                <a:ext cx="1345105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45105" h="815755">
                    <a:moveTo>
                      <a:pt x="33349" y="0"/>
                    </a:moveTo>
                    <a:lnTo>
                      <a:pt x="1311756" y="0"/>
                    </a:lnTo>
                    <a:cubicBezTo>
                      <a:pt x="1330174" y="0"/>
                      <a:pt x="1345105" y="14931"/>
                      <a:pt x="1345105" y="33349"/>
                    </a:cubicBezTo>
                    <a:lnTo>
                      <a:pt x="1345105" y="782405"/>
                    </a:lnTo>
                    <a:cubicBezTo>
                      <a:pt x="1345105" y="791250"/>
                      <a:pt x="1341592" y="799733"/>
                      <a:pt x="1335338" y="805987"/>
                    </a:cubicBezTo>
                    <a:cubicBezTo>
                      <a:pt x="1329083" y="812241"/>
                      <a:pt x="1320601" y="815755"/>
                      <a:pt x="1311756" y="815755"/>
                    </a:cubicBezTo>
                    <a:lnTo>
                      <a:pt x="33349" y="815755"/>
                    </a:lnTo>
                    <a:cubicBezTo>
                      <a:pt x="14931" y="815755"/>
                      <a:pt x="0" y="800824"/>
                      <a:pt x="0" y="782405"/>
                    </a:cubicBezTo>
                    <a:lnTo>
                      <a:pt x="0" y="33349"/>
                    </a:lnTo>
                    <a:cubicBezTo>
                      <a:pt x="0" y="14931"/>
                      <a:pt x="14931" y="0"/>
                      <a:pt x="3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2">
                <a:extLst>
                  <a:ext uri="{FF2B5EF4-FFF2-40B4-BE49-F238E27FC236}">
                    <a16:creationId xmlns:a16="http://schemas.microsoft.com/office/drawing/2014/main" id="{1AB21003-2B99-FD9F-69BB-8D55365D219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105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6" name="AutoShape 23">
              <a:extLst>
                <a:ext uri="{FF2B5EF4-FFF2-40B4-BE49-F238E27FC236}">
                  <a16:creationId xmlns:a16="http://schemas.microsoft.com/office/drawing/2014/main" id="{5BDE1DC2-CB81-99D0-2AE3-BD25E90039D4}"/>
                </a:ext>
              </a:extLst>
            </p:cNvPr>
            <p:cNvSpPr/>
            <p:nvPr/>
          </p:nvSpPr>
          <p:spPr>
            <a:xfrm>
              <a:off x="14907" y="11522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" name="Freeform 31">
            <a:extLst>
              <a:ext uri="{FF2B5EF4-FFF2-40B4-BE49-F238E27FC236}">
                <a16:creationId xmlns:a16="http://schemas.microsoft.com/office/drawing/2014/main" id="{7714AF73-C252-0FA5-29F2-81D3500AFD67}"/>
              </a:ext>
            </a:extLst>
          </p:cNvPr>
          <p:cNvSpPr/>
          <p:nvPr/>
        </p:nvSpPr>
        <p:spPr>
          <a:xfrm>
            <a:off x="5244303" y="2708492"/>
            <a:ext cx="1608070" cy="1555442"/>
          </a:xfrm>
          <a:custGeom>
            <a:avLst/>
            <a:gdLst/>
            <a:ahLst/>
            <a:cxnLst/>
            <a:rect l="l" t="t" r="r" b="b"/>
            <a:pathLst>
              <a:path w="1608070" h="1555442">
                <a:moveTo>
                  <a:pt x="0" y="0"/>
                </a:moveTo>
                <a:lnTo>
                  <a:pt x="1608070" y="0"/>
                </a:lnTo>
                <a:lnTo>
                  <a:pt x="1608070" y="1555442"/>
                </a:lnTo>
                <a:lnTo>
                  <a:pt x="0" y="15554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Group 24">
            <a:extLst>
              <a:ext uri="{FF2B5EF4-FFF2-40B4-BE49-F238E27FC236}">
                <a16:creationId xmlns:a16="http://schemas.microsoft.com/office/drawing/2014/main" id="{F8C11E72-5DE8-E961-E1D0-80801B0BD16F}"/>
              </a:ext>
            </a:extLst>
          </p:cNvPr>
          <p:cNvGrpSpPr/>
          <p:nvPr/>
        </p:nvGrpSpPr>
        <p:grpSpPr>
          <a:xfrm>
            <a:off x="10198008" y="4486294"/>
            <a:ext cx="5146046" cy="3097319"/>
            <a:chOff x="0" y="0"/>
            <a:chExt cx="6861395" cy="4129758"/>
          </a:xfrm>
        </p:grpSpPr>
        <p:grpSp>
          <p:nvGrpSpPr>
            <p:cNvPr id="49" name="Group 25">
              <a:extLst>
                <a:ext uri="{FF2B5EF4-FFF2-40B4-BE49-F238E27FC236}">
                  <a16:creationId xmlns:a16="http://schemas.microsoft.com/office/drawing/2014/main" id="{C75A2E41-C6C4-7766-ABD7-FBC347214683}"/>
                </a:ext>
              </a:extLst>
            </p:cNvPr>
            <p:cNvGrpSpPr/>
            <p:nvPr/>
          </p:nvGrpSpPr>
          <p:grpSpPr>
            <a:xfrm>
              <a:off x="0" y="0"/>
              <a:ext cx="6861395" cy="4129758"/>
              <a:chOff x="0" y="0"/>
              <a:chExt cx="1355337" cy="815755"/>
            </a:xfrm>
          </p:grpSpPr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88CCA0ED-7F5D-19B0-A3E8-3A7BFD3A3C34}"/>
                  </a:ext>
                </a:extLst>
              </p:cNvPr>
              <p:cNvSpPr/>
              <p:nvPr/>
            </p:nvSpPr>
            <p:spPr>
              <a:xfrm>
                <a:off x="0" y="0"/>
                <a:ext cx="1355337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55337" h="815755">
                    <a:moveTo>
                      <a:pt x="33098" y="0"/>
                    </a:moveTo>
                    <a:lnTo>
                      <a:pt x="1322240" y="0"/>
                    </a:lnTo>
                    <a:cubicBezTo>
                      <a:pt x="1340519" y="0"/>
                      <a:pt x="1355337" y="14818"/>
                      <a:pt x="1355337" y="33098"/>
                    </a:cubicBezTo>
                    <a:lnTo>
                      <a:pt x="1355337" y="782657"/>
                    </a:lnTo>
                    <a:cubicBezTo>
                      <a:pt x="1355337" y="791435"/>
                      <a:pt x="1351850" y="799854"/>
                      <a:pt x="1345643" y="806061"/>
                    </a:cubicBezTo>
                    <a:cubicBezTo>
                      <a:pt x="1339436" y="812268"/>
                      <a:pt x="1331018" y="815755"/>
                      <a:pt x="1322240" y="815755"/>
                    </a:cubicBezTo>
                    <a:lnTo>
                      <a:pt x="33098" y="815755"/>
                    </a:lnTo>
                    <a:cubicBezTo>
                      <a:pt x="24320" y="815755"/>
                      <a:pt x="15901" y="812268"/>
                      <a:pt x="9694" y="806061"/>
                    </a:cubicBezTo>
                    <a:cubicBezTo>
                      <a:pt x="3487" y="799854"/>
                      <a:pt x="0" y="791435"/>
                      <a:pt x="0" y="782657"/>
                    </a:cubicBezTo>
                    <a:lnTo>
                      <a:pt x="0" y="33098"/>
                    </a:lnTo>
                    <a:cubicBezTo>
                      <a:pt x="0" y="24320"/>
                      <a:pt x="3487" y="15901"/>
                      <a:pt x="9694" y="9694"/>
                    </a:cubicBezTo>
                    <a:cubicBezTo>
                      <a:pt x="15901" y="3487"/>
                      <a:pt x="24320" y="0"/>
                      <a:pt x="330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TextBox 27">
                <a:extLst>
                  <a:ext uri="{FF2B5EF4-FFF2-40B4-BE49-F238E27FC236}">
                    <a16:creationId xmlns:a16="http://schemas.microsoft.com/office/drawing/2014/main" id="{4624E480-FC68-087B-786B-B7F4599EE6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55337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50" name="AutoShape 28">
              <a:extLst>
                <a:ext uri="{FF2B5EF4-FFF2-40B4-BE49-F238E27FC236}">
                  <a16:creationId xmlns:a16="http://schemas.microsoft.com/office/drawing/2014/main" id="{6905C58F-5D51-1189-5A1C-6F6962C6C7D5}"/>
                </a:ext>
              </a:extLst>
            </p:cNvPr>
            <p:cNvSpPr/>
            <p:nvPr/>
          </p:nvSpPr>
          <p:spPr>
            <a:xfrm>
              <a:off x="66707" y="11649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7" name="Freeform 32">
            <a:extLst>
              <a:ext uri="{FF2B5EF4-FFF2-40B4-BE49-F238E27FC236}">
                <a16:creationId xmlns:a16="http://schemas.microsoft.com/office/drawing/2014/main" id="{84D12986-8978-057E-9BE3-5F4F82FBE96C}"/>
              </a:ext>
            </a:extLst>
          </p:cNvPr>
          <p:cNvSpPr/>
          <p:nvPr/>
        </p:nvSpPr>
        <p:spPr>
          <a:xfrm>
            <a:off x="12146533" y="2857500"/>
            <a:ext cx="1299027" cy="1371333"/>
          </a:xfrm>
          <a:custGeom>
            <a:avLst/>
            <a:gdLst/>
            <a:ahLst/>
            <a:cxnLst/>
            <a:rect l="l" t="t" r="r" b="b"/>
            <a:pathLst>
              <a:path w="1299027" h="1371333">
                <a:moveTo>
                  <a:pt x="0" y="0"/>
                </a:moveTo>
                <a:lnTo>
                  <a:pt x="1299027" y="0"/>
                </a:lnTo>
                <a:lnTo>
                  <a:pt x="1299027" y="1371333"/>
                </a:lnTo>
                <a:lnTo>
                  <a:pt x="0" y="137133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8" name="TextBox 33">
            <a:extLst>
              <a:ext uri="{FF2B5EF4-FFF2-40B4-BE49-F238E27FC236}">
                <a16:creationId xmlns:a16="http://schemas.microsoft.com/office/drawing/2014/main" id="{2D6EF759-357D-94A9-FBB8-B80938D77203}"/>
              </a:ext>
            </a:extLst>
          </p:cNvPr>
          <p:cNvSpPr txBox="1"/>
          <p:nvPr/>
        </p:nvSpPr>
        <p:spPr>
          <a:xfrm>
            <a:off x="11585914" y="4621033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해결방안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9" name="TextBox 35">
            <a:extLst>
              <a:ext uri="{FF2B5EF4-FFF2-40B4-BE49-F238E27FC236}">
                <a16:creationId xmlns:a16="http://schemas.microsoft.com/office/drawing/2014/main" id="{2F0DFA11-B463-5C6D-D3F5-A543CB558696}"/>
              </a:ext>
            </a:extLst>
          </p:cNvPr>
          <p:cNvSpPr txBox="1"/>
          <p:nvPr/>
        </p:nvSpPr>
        <p:spPr>
          <a:xfrm>
            <a:off x="10627412" y="5816257"/>
            <a:ext cx="4248390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카카오는 인증 수단으로만 활용</a:t>
            </a:r>
            <a:endParaRPr lang="en-US" altLang="ko-KR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개인정보는 직접 수집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FADAFA30-C14F-431F-A03B-ED9346DD5958}"/>
              </a:ext>
            </a:extLst>
          </p:cNvPr>
          <p:cNvSpPr txBox="1"/>
          <p:nvPr/>
        </p:nvSpPr>
        <p:spPr>
          <a:xfrm>
            <a:off x="4756166" y="4609765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제약사항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1" name="TextBox 35">
            <a:extLst>
              <a:ext uri="{FF2B5EF4-FFF2-40B4-BE49-F238E27FC236}">
                <a16:creationId xmlns:a16="http://schemas.microsoft.com/office/drawing/2014/main" id="{3094E0C5-AC40-69E3-1DFD-93E218A92AEA}"/>
              </a:ext>
            </a:extLst>
          </p:cNvPr>
          <p:cNvSpPr txBox="1"/>
          <p:nvPr/>
        </p:nvSpPr>
        <p:spPr>
          <a:xfrm>
            <a:off x="3797664" y="5804989"/>
            <a:ext cx="4248390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주소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/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닉네임 필요</a:t>
            </a:r>
            <a:endParaRPr lang="en-US" altLang="ko-KR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사업자 등록 필요</a:t>
            </a:r>
            <a:endParaRPr lang="en-US" altLang="ko-KR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카카오 제공 개인정보 통제권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  <p:extLst>
      <p:ext uri="{BB962C8B-B14F-4D97-AF65-F5344CB8AC3E}">
        <p14:creationId xmlns:p14="http://schemas.microsoft.com/office/powerpoint/2010/main" val="735244142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28599E-5E62-1726-CD95-D01094DB44D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ADEE49A-7693-6A4F-9D65-25E6DCC9FF6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9B253A-EDD7-150D-E4D3-6692195BC425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9902B3B-9AAF-F60C-661E-A2E22F0DA944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2751CBF-EF40-A962-C006-9BBD9CA82B0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A099A46-A5C5-F87B-FBAC-BAC91327A4AA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FE4BDD6-A766-7DD4-7B3E-4B54D4EAABB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30AD0C7-747B-FB4F-426F-B2C6FE7E9A6F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5929189-E540-AE89-2A38-E9ED700FD58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0ABACFE-16EB-B739-B3CE-F58D7A531E1F}"/>
              </a:ext>
            </a:extLst>
          </p:cNvPr>
          <p:cNvGrpSpPr/>
          <p:nvPr/>
        </p:nvGrpSpPr>
        <p:grpSpPr>
          <a:xfrm>
            <a:off x="980629" y="7561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530246B-6360-29A9-6003-DB51B4A15E0D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85C2375-EB8C-C612-1B99-A0868049170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C1D3B6D-8DBD-9B23-BAA9-C8B0373579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2D4A747-F33E-B2C3-CCBE-874D2861171E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5086A13-848F-C3B8-BF4E-ECB8EEAB939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2B1B92C-95F1-F1E1-CDD0-54C0EEABAFB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0D7BA2E-2582-7DF2-A923-376DD5266E14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A9576-8C1A-55AC-F7A2-9885B7B63640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2324893D-B3EE-4646-6CED-F23650667677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48A73-63D6-155F-48AE-384659BF1E46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556D80-7654-3156-9A48-A0D0032DE3E0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2" name="그림 31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9CE489-3BA6-3DA4-D11B-70ED29779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140" y="2366181"/>
            <a:ext cx="8865773" cy="1036466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35" name="Google Shape;151;p7">
            <a:extLst>
              <a:ext uri="{FF2B5EF4-FFF2-40B4-BE49-F238E27FC236}">
                <a16:creationId xmlns:a16="http://schemas.microsoft.com/office/drawing/2014/main" id="{7E446EE3-3004-5706-6BFE-320F199D820C}"/>
              </a:ext>
            </a:extLst>
          </p:cNvPr>
          <p:cNvSpPr/>
          <p:nvPr/>
        </p:nvSpPr>
        <p:spPr>
          <a:xfrm>
            <a:off x="4285898" y="2915880"/>
            <a:ext cx="3749245" cy="48312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7519824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FE40B97-EA78-5200-ED8E-629140605DC4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11BF955-10F5-924D-6E03-E9857FBA13FA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1BF3872-85F4-597C-9A69-693FD1741E0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472BFB0-3549-EAB1-3472-D43A845F0D36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AF1D6C2-4790-4838-BFE4-4D4577F12DEC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6BCB84-017E-85E4-2673-F0E9379320D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02F0908-F71C-3609-9AD7-1B670D08835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5A0759-6209-1C86-EE48-C3E842A211D2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3A2D651-E2F6-B7E4-8074-D1C16CFB98D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E035BAC-15AF-B78D-6DA2-E3EE1F7AE292}"/>
              </a:ext>
            </a:extLst>
          </p:cNvPr>
          <p:cNvGrpSpPr/>
          <p:nvPr/>
        </p:nvGrpSpPr>
        <p:grpSpPr>
          <a:xfrm>
            <a:off x="980629" y="7561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682B1C7-66BE-B7D5-A147-D7E8F705052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B1F1708-2CDF-376E-75FE-D91C402B2DA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B54F32C-354F-2BB4-EB42-17EEFED7BB1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E4019C6-3D27-4930-0C5A-62808EAEF42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0CF37FD-FEDD-D7BE-A8BA-C5B569D8375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1C8D866-2D61-844D-5299-182956EE7F3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0105B95-D871-2508-7109-13703E439FF4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D90A72-9FD9-A283-F8E1-F8C2D1F70850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401354C6-D75D-D86B-B77F-1260009AEFD1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F3E9C1-07CA-1080-36AE-802303DF3EDD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CE0B39-FA90-55E7-7F2E-C6F25773C643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2" name="그림 31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FDE8A0-419B-59D1-91DE-C6711910F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140" y="2366181"/>
            <a:ext cx="8865773" cy="1036466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35" name="Google Shape;151;p7">
            <a:extLst>
              <a:ext uri="{FF2B5EF4-FFF2-40B4-BE49-F238E27FC236}">
                <a16:creationId xmlns:a16="http://schemas.microsoft.com/office/drawing/2014/main" id="{49EB7C4F-E86B-7CCB-24F0-4811B604F877}"/>
              </a:ext>
            </a:extLst>
          </p:cNvPr>
          <p:cNvSpPr/>
          <p:nvPr/>
        </p:nvSpPr>
        <p:spPr>
          <a:xfrm>
            <a:off x="4285898" y="2915880"/>
            <a:ext cx="3749245" cy="48312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소셜 로그인 가이드라인] 네이버, 카카오, 구글, 애플">
            <a:extLst>
              <a:ext uri="{FF2B5EF4-FFF2-40B4-BE49-F238E27FC236}">
                <a16:creationId xmlns:a16="http://schemas.microsoft.com/office/drawing/2014/main" id="{8307B79C-72FE-DEF5-C5EB-713DFF642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60" y="3615186"/>
            <a:ext cx="9053931" cy="467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4">
            <a:extLst>
              <a:ext uri="{FF2B5EF4-FFF2-40B4-BE49-F238E27FC236}">
                <a16:creationId xmlns:a16="http://schemas.microsoft.com/office/drawing/2014/main" id="{5D19B930-03B5-2D53-349E-1556B3D8E357}"/>
              </a:ext>
            </a:extLst>
          </p:cNvPr>
          <p:cNvSpPr txBox="1"/>
          <p:nvPr/>
        </p:nvSpPr>
        <p:spPr>
          <a:xfrm>
            <a:off x="10334773" y="4693596"/>
            <a:ext cx="5006875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f’google</a:t>
            </a:r>
            <a:r>
              <a:rPr lang="en-US" sz="3000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_{</a:t>
            </a:r>
            <a:r>
              <a:rPr lang="en-US" sz="3000" dirty="0" err="1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google_id</a:t>
            </a:r>
            <a:r>
              <a:rPr lang="en-US" sz="3000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}’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52A2FFFB-B068-ED55-0400-047AEA029F2B}"/>
              </a:ext>
            </a:extLst>
          </p:cNvPr>
          <p:cNvSpPr txBox="1"/>
          <p:nvPr/>
        </p:nvSpPr>
        <p:spPr>
          <a:xfrm>
            <a:off x="10341555" y="5297125"/>
            <a:ext cx="5006875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03C75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f’naver</a:t>
            </a:r>
            <a:r>
              <a:rPr lang="en-US" sz="3000" dirty="0">
                <a:solidFill>
                  <a:srgbClr val="03C75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_{</a:t>
            </a:r>
            <a:r>
              <a:rPr lang="en-US" sz="3000" dirty="0" err="1">
                <a:solidFill>
                  <a:srgbClr val="03C75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naver_id</a:t>
            </a:r>
            <a:r>
              <a:rPr lang="en-US" sz="3000" dirty="0">
                <a:solidFill>
                  <a:srgbClr val="03C75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}’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93643-AD2B-54F6-2E9B-04B94486528E}"/>
              </a:ext>
            </a:extLst>
          </p:cNvPr>
          <p:cNvSpPr txBox="1"/>
          <p:nvPr/>
        </p:nvSpPr>
        <p:spPr>
          <a:xfrm>
            <a:off x="10341555" y="5935150"/>
            <a:ext cx="5006875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f’apple</a:t>
            </a:r>
            <a:r>
              <a:rPr 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_{</a:t>
            </a:r>
            <a:r>
              <a:rPr lang="en-US" sz="3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apple_id</a:t>
            </a:r>
            <a:r>
              <a:rPr lang="en-US" sz="3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}’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3B93DFC-1609-5545-1A3D-EE95D6C401F5}"/>
              </a:ext>
            </a:extLst>
          </p:cNvPr>
          <p:cNvSpPr/>
          <p:nvPr/>
        </p:nvSpPr>
        <p:spPr>
          <a:xfrm>
            <a:off x="11765513" y="6797229"/>
            <a:ext cx="304800" cy="3256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DF12D1A-E08C-2920-4BDC-44681D60A938}"/>
              </a:ext>
            </a:extLst>
          </p:cNvPr>
          <p:cNvSpPr/>
          <p:nvPr/>
        </p:nvSpPr>
        <p:spPr>
          <a:xfrm>
            <a:off x="11765513" y="7328832"/>
            <a:ext cx="304800" cy="3256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E49718B-3278-1DA3-89A2-6FFD7AA74058}"/>
              </a:ext>
            </a:extLst>
          </p:cNvPr>
          <p:cNvSpPr/>
          <p:nvPr/>
        </p:nvSpPr>
        <p:spPr>
          <a:xfrm>
            <a:off x="11768438" y="7839059"/>
            <a:ext cx="304800" cy="3256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아래쪽 화살표 단색으로 채워진">
            <a:extLst>
              <a:ext uri="{FF2B5EF4-FFF2-40B4-BE49-F238E27FC236}">
                <a16:creationId xmlns:a16="http://schemas.microsoft.com/office/drawing/2014/main" id="{AE322208-B983-3DA0-E4FC-A9E6A578EB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1204" y="3530012"/>
            <a:ext cx="914400" cy="8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19494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1B1A78-5EF4-029F-2772-7003AD57EF29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D2B3B8-61AB-DD37-B34D-8E0B726E5A8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4C4D036-7FC4-F1C3-B412-37DFB6B6F1F0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CC0C363-E3A2-8BD5-C1A5-DDD99EBC4B06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1689585-91E0-DC11-770A-56AD842DC98B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3472627-687C-8343-1F60-CA1EA8BCA02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0752B4D-7F42-AF65-3F0D-123D975774B7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5743345-5EF9-1983-FAD9-04BD3F59BF8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43BDEE7-A4FD-36E9-8982-DE818E30038F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BCC8D93-756E-DCD9-F410-E7ACD8A8E454}"/>
              </a:ext>
            </a:extLst>
          </p:cNvPr>
          <p:cNvGrpSpPr/>
          <p:nvPr/>
        </p:nvGrpSpPr>
        <p:grpSpPr>
          <a:xfrm>
            <a:off x="980629" y="7561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46547B2-6267-98E7-005F-8514919C135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063757C-4022-44C5-A1C4-2E23777A6FE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6B9E486-4C80-FB2B-34C0-4D30E1F8E88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A3E96C9-4F9D-BFBD-0301-0559DEFAB7F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EA7ED48-B4A5-7EDF-85E7-7805261385F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62F8F5E-9BC8-3BCF-A58D-284928E9E1A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FC0BC227-99DF-3D4C-A6F9-8DFD49F170E1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6C0BC9-D330-9FFD-965D-A918180B7298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A62B7C9E-E724-E8AA-C0A0-DC1D7188A1B4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316C8-7248-77C9-0A8C-A61124E48DE8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0162C3-FCCB-01D4-7F8B-803EA62D9A7E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2" name="그림 31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6388C3-E5BF-C93C-48B4-4C485F7F1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140" y="2366181"/>
            <a:ext cx="8865773" cy="1036466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60" name="그림 59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257492-5524-3314-CB3E-43D238320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140" y="4489573"/>
            <a:ext cx="8865773" cy="1311336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65" name="그래픽 64" descr="아래쪽 화살표 단색으로 채워진">
            <a:extLst>
              <a:ext uri="{FF2B5EF4-FFF2-40B4-BE49-F238E27FC236}">
                <a16:creationId xmlns:a16="http://schemas.microsoft.com/office/drawing/2014/main" id="{C02C8473-AE42-27D5-1C3E-60E63EC70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1204" y="3530012"/>
            <a:ext cx="914400" cy="8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30893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7428D06-74C0-97A9-0A3E-D36B8528546E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D53D4F-4320-DBC8-EC6D-0152AD118730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6E65C4F-D70F-27C3-E058-7C04EB41260E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B3314BC-8D47-E14E-96FC-34AF12ADD1E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7F45718-8EA7-071B-CB8E-A948D4990D7C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22E14F8-D118-70EE-4944-46DFCAC04B3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D7C8AE6-5096-A8B3-F622-CE4EDD57D5F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DE9744F-DD82-4C1C-BB94-FF6DDFB644C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A4229A3-4EC3-96C0-8D82-E1214B22CDD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4DF4F22-9A12-97DC-F24B-A64C5F4A3D22}"/>
              </a:ext>
            </a:extLst>
          </p:cNvPr>
          <p:cNvGrpSpPr/>
          <p:nvPr/>
        </p:nvGrpSpPr>
        <p:grpSpPr>
          <a:xfrm>
            <a:off x="980629" y="7561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87FEEA1-9736-9E9F-62FC-47DCA0AA3214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249F969-9D1E-3239-19BA-578DE42B23E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43FAF4E-06B8-A8F5-64DC-3137DB92BDD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5BA7AFC-086F-7253-2E91-E653E1A56AF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717F5B0-CCB4-7232-A7CF-E251E4638F2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5B68D66-A3A5-C6A1-42D7-558F372C74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CE58A3D-BB6B-D757-0ED4-68EE4C94552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72896-1FBF-53B9-469B-269BF681FA46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8A9D02CD-13E0-7B63-A21D-CE502218E6C9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D1D90-07C5-7297-047D-56CFF63E37DC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A4A0E2-9B99-3533-08F1-F569EA9E5596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2" name="그림 31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9D38DA-2432-DD1E-F5CA-3ACE45002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140" y="2366181"/>
            <a:ext cx="8865773" cy="1036466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60" name="그림 59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FA4FC1-946B-0EDC-70BC-59DDA205A5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140" y="4489573"/>
            <a:ext cx="8865773" cy="1311336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64" name="그래픽 63" descr="뒤로 단색으로 채워진">
            <a:extLst>
              <a:ext uri="{FF2B5EF4-FFF2-40B4-BE49-F238E27FC236}">
                <a16:creationId xmlns:a16="http://schemas.microsoft.com/office/drawing/2014/main" id="{6EA71F56-F1AE-777A-28E0-FF8085F82F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5477539" y="5812337"/>
            <a:ext cx="1454253" cy="1704017"/>
          </a:xfrm>
          <a:prstGeom prst="rect">
            <a:avLst/>
          </a:prstGeom>
        </p:spPr>
      </p:pic>
      <p:pic>
        <p:nvPicPr>
          <p:cNvPr id="65" name="그래픽 64" descr="아래쪽 화살표 단색으로 채워진">
            <a:extLst>
              <a:ext uri="{FF2B5EF4-FFF2-40B4-BE49-F238E27FC236}">
                <a16:creationId xmlns:a16="http://schemas.microsoft.com/office/drawing/2014/main" id="{24895A0A-5985-1A9C-E49F-1CD3F6BD1A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31204" y="3530012"/>
            <a:ext cx="914400" cy="830103"/>
          </a:xfrm>
          <a:prstGeom prst="rect">
            <a:avLst/>
          </a:prstGeom>
        </p:spPr>
      </p:pic>
      <p:pic>
        <p:nvPicPr>
          <p:cNvPr id="22" name="그림 2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73D307-B50B-D057-8B23-E71201D5F8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8944" y="3631599"/>
            <a:ext cx="9041484" cy="4948380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25" name="Google Shape;151;p7">
            <a:extLst>
              <a:ext uri="{FF2B5EF4-FFF2-40B4-BE49-F238E27FC236}">
                <a16:creationId xmlns:a16="http://schemas.microsoft.com/office/drawing/2014/main" id="{9C6A528B-1E08-80A5-F239-A2167654E396}"/>
              </a:ext>
            </a:extLst>
          </p:cNvPr>
          <p:cNvSpPr/>
          <p:nvPr/>
        </p:nvSpPr>
        <p:spPr>
          <a:xfrm>
            <a:off x="7713566" y="3969991"/>
            <a:ext cx="6154834" cy="3353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9360292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4AB482B-BF84-CC03-5E4B-2DBA0B19F21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960ADD-579D-E2BC-EE68-92F53EFC95C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874C11E-448F-BFC5-3B1F-8227FE0544F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049098B-1E21-F7FB-EA72-F30E8275C817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0C7C82B-468C-76B1-03CC-650CD399B92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17E6A2-34C5-4B01-E94A-2E6FB1215437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3A209DD-6A9B-F2B8-AB28-E98A4A2B1D37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38E675C-F3B0-595C-2F7E-36A702458413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34006AE-C312-F0FE-DBC6-2D03D0A62CB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D805FC1-7844-2795-40AA-85E8A849EC2A}"/>
              </a:ext>
            </a:extLst>
          </p:cNvPr>
          <p:cNvGrpSpPr/>
          <p:nvPr/>
        </p:nvGrpSpPr>
        <p:grpSpPr>
          <a:xfrm>
            <a:off x="980629" y="7561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5A5B70D-87B3-2283-1A13-E5B39F9F739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A7C0B85-CD01-5775-5769-5419E282BAF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76AABE3-A9B4-91AA-B99B-960A38DE4A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CE32073-09A4-703F-2182-747D48D1C33D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A0B7CB2-5605-17F7-890B-E7EAF324EBF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4BED88C-BC6F-6EF9-382F-16998CDBC1D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EB465D5-5EA2-0B9F-A786-09A15E0ADFBF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1CF3BC-0355-957E-802E-9072E58B7A13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9CCDFA5D-ACDA-1614-4385-68DD2F7F425D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86BDF-241F-762F-6500-F4BBF5F2CC84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A3C89-FF79-DF16-DBFB-C17D72120C57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2" name="그림 31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A71D2D-0A54-4DD8-37B1-2B9F5647C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140" y="2366181"/>
            <a:ext cx="8865773" cy="1036466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60" name="그림 59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30F80E-55E9-7D70-3EEF-A20D3826C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140" y="4489573"/>
            <a:ext cx="8865773" cy="1311336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64" name="그래픽 63" descr="뒤로 단색으로 채워진">
            <a:extLst>
              <a:ext uri="{FF2B5EF4-FFF2-40B4-BE49-F238E27FC236}">
                <a16:creationId xmlns:a16="http://schemas.microsoft.com/office/drawing/2014/main" id="{C913033E-3E15-8211-E76B-42E7DF4FE0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5477539" y="5812337"/>
            <a:ext cx="1454253" cy="1704017"/>
          </a:xfrm>
          <a:prstGeom prst="rect">
            <a:avLst/>
          </a:prstGeom>
        </p:spPr>
      </p:pic>
      <p:pic>
        <p:nvPicPr>
          <p:cNvPr id="65" name="그래픽 64" descr="아래쪽 화살표 단색으로 채워진">
            <a:extLst>
              <a:ext uri="{FF2B5EF4-FFF2-40B4-BE49-F238E27FC236}">
                <a16:creationId xmlns:a16="http://schemas.microsoft.com/office/drawing/2014/main" id="{2B4B1554-8E5A-23CE-400B-6F442606F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31204" y="3530012"/>
            <a:ext cx="914400" cy="830103"/>
          </a:xfrm>
          <a:prstGeom prst="rect">
            <a:avLst/>
          </a:prstGeom>
        </p:spPr>
      </p:pic>
      <p:pic>
        <p:nvPicPr>
          <p:cNvPr id="22" name="그림 2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348B3B-F066-A803-33BF-52F163ED61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8944" y="3631599"/>
            <a:ext cx="9041484" cy="4948380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25" name="Google Shape;151;p7">
            <a:extLst>
              <a:ext uri="{FF2B5EF4-FFF2-40B4-BE49-F238E27FC236}">
                <a16:creationId xmlns:a16="http://schemas.microsoft.com/office/drawing/2014/main" id="{26300FFB-248F-2DFE-73A2-890699FF87E6}"/>
              </a:ext>
            </a:extLst>
          </p:cNvPr>
          <p:cNvSpPr/>
          <p:nvPr/>
        </p:nvSpPr>
        <p:spPr>
          <a:xfrm>
            <a:off x="7713566" y="3969991"/>
            <a:ext cx="6154834" cy="3353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02123-752C-6511-B121-B4BDAD80DED7}"/>
              </a:ext>
            </a:extLst>
          </p:cNvPr>
          <p:cNvSpPr/>
          <p:nvPr/>
        </p:nvSpPr>
        <p:spPr>
          <a:xfrm>
            <a:off x="980628" y="1949057"/>
            <a:ext cx="16230600" cy="7434352"/>
          </a:xfrm>
          <a:prstGeom prst="rect">
            <a:avLst/>
          </a:prstGeom>
          <a:solidFill>
            <a:srgbClr val="A6A6A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Group 19">
            <a:extLst>
              <a:ext uri="{FF2B5EF4-FFF2-40B4-BE49-F238E27FC236}">
                <a16:creationId xmlns:a16="http://schemas.microsoft.com/office/drawing/2014/main" id="{C0267184-4013-01D9-4DEE-7018C22505FC}"/>
              </a:ext>
            </a:extLst>
          </p:cNvPr>
          <p:cNvGrpSpPr/>
          <p:nvPr/>
        </p:nvGrpSpPr>
        <p:grpSpPr>
          <a:xfrm>
            <a:off x="3494739" y="4499715"/>
            <a:ext cx="5107197" cy="3097319"/>
            <a:chOff x="0" y="0"/>
            <a:chExt cx="6809596" cy="4129758"/>
          </a:xfrm>
        </p:grpSpPr>
        <p:grpSp>
          <p:nvGrpSpPr>
            <p:cNvPr id="27" name="Group 20">
              <a:extLst>
                <a:ext uri="{FF2B5EF4-FFF2-40B4-BE49-F238E27FC236}">
                  <a16:creationId xmlns:a16="http://schemas.microsoft.com/office/drawing/2014/main" id="{B7ACD850-BE2D-FACC-6A82-C71BE9921F2F}"/>
                </a:ext>
              </a:extLst>
            </p:cNvPr>
            <p:cNvGrpSpPr/>
            <p:nvPr/>
          </p:nvGrpSpPr>
          <p:grpSpPr>
            <a:xfrm>
              <a:off x="0" y="0"/>
              <a:ext cx="6809596" cy="4129758"/>
              <a:chOff x="0" y="0"/>
              <a:chExt cx="1345105" cy="815755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75DEF291-10D0-4E24-A758-F259B1FE868D}"/>
                  </a:ext>
                </a:extLst>
              </p:cNvPr>
              <p:cNvSpPr/>
              <p:nvPr/>
            </p:nvSpPr>
            <p:spPr>
              <a:xfrm>
                <a:off x="0" y="0"/>
                <a:ext cx="1345105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45105" h="815755">
                    <a:moveTo>
                      <a:pt x="33349" y="0"/>
                    </a:moveTo>
                    <a:lnTo>
                      <a:pt x="1311756" y="0"/>
                    </a:lnTo>
                    <a:cubicBezTo>
                      <a:pt x="1330174" y="0"/>
                      <a:pt x="1345105" y="14931"/>
                      <a:pt x="1345105" y="33349"/>
                    </a:cubicBezTo>
                    <a:lnTo>
                      <a:pt x="1345105" y="782405"/>
                    </a:lnTo>
                    <a:cubicBezTo>
                      <a:pt x="1345105" y="791250"/>
                      <a:pt x="1341592" y="799733"/>
                      <a:pt x="1335338" y="805987"/>
                    </a:cubicBezTo>
                    <a:cubicBezTo>
                      <a:pt x="1329083" y="812241"/>
                      <a:pt x="1320601" y="815755"/>
                      <a:pt x="1311756" y="815755"/>
                    </a:cubicBezTo>
                    <a:lnTo>
                      <a:pt x="33349" y="815755"/>
                    </a:lnTo>
                    <a:cubicBezTo>
                      <a:pt x="14931" y="815755"/>
                      <a:pt x="0" y="800824"/>
                      <a:pt x="0" y="782405"/>
                    </a:cubicBezTo>
                    <a:lnTo>
                      <a:pt x="0" y="33349"/>
                    </a:lnTo>
                    <a:cubicBezTo>
                      <a:pt x="0" y="14931"/>
                      <a:pt x="14931" y="0"/>
                      <a:pt x="3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22">
                <a:extLst>
                  <a:ext uri="{FF2B5EF4-FFF2-40B4-BE49-F238E27FC236}">
                    <a16:creationId xmlns:a16="http://schemas.microsoft.com/office/drawing/2014/main" id="{E347B21F-2B60-D0AC-13FC-0BEAADE4F4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105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8" name="AutoShape 23">
              <a:extLst>
                <a:ext uri="{FF2B5EF4-FFF2-40B4-BE49-F238E27FC236}">
                  <a16:creationId xmlns:a16="http://schemas.microsoft.com/office/drawing/2014/main" id="{82854DD3-76C7-B9DD-100B-E8D326562C36}"/>
                </a:ext>
              </a:extLst>
            </p:cNvPr>
            <p:cNvSpPr/>
            <p:nvPr/>
          </p:nvSpPr>
          <p:spPr>
            <a:xfrm>
              <a:off x="14907" y="11522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62D97A70-6D8A-68CF-4F64-9A4FA2CC5285}"/>
              </a:ext>
            </a:extLst>
          </p:cNvPr>
          <p:cNvSpPr/>
          <p:nvPr/>
        </p:nvSpPr>
        <p:spPr>
          <a:xfrm>
            <a:off x="5244303" y="2708492"/>
            <a:ext cx="1608070" cy="1555442"/>
          </a:xfrm>
          <a:custGeom>
            <a:avLst/>
            <a:gdLst/>
            <a:ahLst/>
            <a:cxnLst/>
            <a:rect l="l" t="t" r="r" b="b"/>
            <a:pathLst>
              <a:path w="1608070" h="1555442">
                <a:moveTo>
                  <a:pt x="0" y="0"/>
                </a:moveTo>
                <a:lnTo>
                  <a:pt x="1608070" y="0"/>
                </a:lnTo>
                <a:lnTo>
                  <a:pt x="1608070" y="1555442"/>
                </a:lnTo>
                <a:lnTo>
                  <a:pt x="0" y="15554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3" name="Group 24">
            <a:extLst>
              <a:ext uri="{FF2B5EF4-FFF2-40B4-BE49-F238E27FC236}">
                <a16:creationId xmlns:a16="http://schemas.microsoft.com/office/drawing/2014/main" id="{E06F8B61-C32B-472F-9EF9-4358E0413999}"/>
              </a:ext>
            </a:extLst>
          </p:cNvPr>
          <p:cNvGrpSpPr/>
          <p:nvPr/>
        </p:nvGrpSpPr>
        <p:grpSpPr>
          <a:xfrm>
            <a:off x="10198008" y="4486294"/>
            <a:ext cx="5146046" cy="3097319"/>
            <a:chOff x="0" y="0"/>
            <a:chExt cx="6861395" cy="4129758"/>
          </a:xfrm>
        </p:grpSpPr>
        <p:grpSp>
          <p:nvGrpSpPr>
            <p:cNvPr id="34" name="Group 25">
              <a:extLst>
                <a:ext uri="{FF2B5EF4-FFF2-40B4-BE49-F238E27FC236}">
                  <a16:creationId xmlns:a16="http://schemas.microsoft.com/office/drawing/2014/main" id="{F2BB67A0-7078-F5ED-CA2A-E2808F6A1C64}"/>
                </a:ext>
              </a:extLst>
            </p:cNvPr>
            <p:cNvGrpSpPr/>
            <p:nvPr/>
          </p:nvGrpSpPr>
          <p:grpSpPr>
            <a:xfrm>
              <a:off x="0" y="0"/>
              <a:ext cx="6861395" cy="4129758"/>
              <a:chOff x="0" y="0"/>
              <a:chExt cx="1355337" cy="815755"/>
            </a:xfrm>
          </p:grpSpPr>
          <p:sp>
            <p:nvSpPr>
              <p:cNvPr id="36" name="Freeform 26">
                <a:extLst>
                  <a:ext uri="{FF2B5EF4-FFF2-40B4-BE49-F238E27FC236}">
                    <a16:creationId xmlns:a16="http://schemas.microsoft.com/office/drawing/2014/main" id="{3BA96937-9100-9C57-585E-E8775F4102FC}"/>
                  </a:ext>
                </a:extLst>
              </p:cNvPr>
              <p:cNvSpPr/>
              <p:nvPr/>
            </p:nvSpPr>
            <p:spPr>
              <a:xfrm>
                <a:off x="0" y="0"/>
                <a:ext cx="1355337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55337" h="815755">
                    <a:moveTo>
                      <a:pt x="33098" y="0"/>
                    </a:moveTo>
                    <a:lnTo>
                      <a:pt x="1322240" y="0"/>
                    </a:lnTo>
                    <a:cubicBezTo>
                      <a:pt x="1340519" y="0"/>
                      <a:pt x="1355337" y="14818"/>
                      <a:pt x="1355337" y="33098"/>
                    </a:cubicBezTo>
                    <a:lnTo>
                      <a:pt x="1355337" y="782657"/>
                    </a:lnTo>
                    <a:cubicBezTo>
                      <a:pt x="1355337" y="791435"/>
                      <a:pt x="1351850" y="799854"/>
                      <a:pt x="1345643" y="806061"/>
                    </a:cubicBezTo>
                    <a:cubicBezTo>
                      <a:pt x="1339436" y="812268"/>
                      <a:pt x="1331018" y="815755"/>
                      <a:pt x="1322240" y="815755"/>
                    </a:cubicBezTo>
                    <a:lnTo>
                      <a:pt x="33098" y="815755"/>
                    </a:lnTo>
                    <a:cubicBezTo>
                      <a:pt x="24320" y="815755"/>
                      <a:pt x="15901" y="812268"/>
                      <a:pt x="9694" y="806061"/>
                    </a:cubicBezTo>
                    <a:cubicBezTo>
                      <a:pt x="3487" y="799854"/>
                      <a:pt x="0" y="791435"/>
                      <a:pt x="0" y="782657"/>
                    </a:cubicBezTo>
                    <a:lnTo>
                      <a:pt x="0" y="33098"/>
                    </a:lnTo>
                    <a:cubicBezTo>
                      <a:pt x="0" y="24320"/>
                      <a:pt x="3487" y="15901"/>
                      <a:pt x="9694" y="9694"/>
                    </a:cubicBezTo>
                    <a:cubicBezTo>
                      <a:pt x="15901" y="3487"/>
                      <a:pt x="24320" y="0"/>
                      <a:pt x="330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TextBox 27">
                <a:extLst>
                  <a:ext uri="{FF2B5EF4-FFF2-40B4-BE49-F238E27FC236}">
                    <a16:creationId xmlns:a16="http://schemas.microsoft.com/office/drawing/2014/main" id="{F5F28ADA-E286-73C8-DF74-F739D452B5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55337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5" name="AutoShape 28">
              <a:extLst>
                <a:ext uri="{FF2B5EF4-FFF2-40B4-BE49-F238E27FC236}">
                  <a16:creationId xmlns:a16="http://schemas.microsoft.com/office/drawing/2014/main" id="{15EE0A7D-4B47-DCFF-A7A3-377B156262E2}"/>
                </a:ext>
              </a:extLst>
            </p:cNvPr>
            <p:cNvSpPr/>
            <p:nvPr/>
          </p:nvSpPr>
          <p:spPr>
            <a:xfrm>
              <a:off x="66707" y="11649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8" name="Freeform 32">
            <a:extLst>
              <a:ext uri="{FF2B5EF4-FFF2-40B4-BE49-F238E27FC236}">
                <a16:creationId xmlns:a16="http://schemas.microsoft.com/office/drawing/2014/main" id="{B1B5AF76-27B0-E7DD-F072-3C49BDA43FD5}"/>
              </a:ext>
            </a:extLst>
          </p:cNvPr>
          <p:cNvSpPr/>
          <p:nvPr/>
        </p:nvSpPr>
        <p:spPr>
          <a:xfrm>
            <a:off x="12146533" y="2857500"/>
            <a:ext cx="1299027" cy="1371333"/>
          </a:xfrm>
          <a:custGeom>
            <a:avLst/>
            <a:gdLst/>
            <a:ahLst/>
            <a:cxnLst/>
            <a:rect l="l" t="t" r="r" b="b"/>
            <a:pathLst>
              <a:path w="1299027" h="1371333">
                <a:moveTo>
                  <a:pt x="0" y="0"/>
                </a:moveTo>
                <a:lnTo>
                  <a:pt x="1299027" y="0"/>
                </a:lnTo>
                <a:lnTo>
                  <a:pt x="1299027" y="1371333"/>
                </a:lnTo>
                <a:lnTo>
                  <a:pt x="0" y="13713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1483864E-6C86-8DF0-C631-936004834226}"/>
              </a:ext>
            </a:extLst>
          </p:cNvPr>
          <p:cNvSpPr txBox="1"/>
          <p:nvPr/>
        </p:nvSpPr>
        <p:spPr>
          <a:xfrm>
            <a:off x="11585914" y="4621033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해결방안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191BE372-13FE-71CE-6F8E-90B6BE49CB82}"/>
              </a:ext>
            </a:extLst>
          </p:cNvPr>
          <p:cNvSpPr txBox="1"/>
          <p:nvPr/>
        </p:nvSpPr>
        <p:spPr>
          <a:xfrm>
            <a:off x="10627412" y="5816257"/>
            <a:ext cx="4248390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회원가입 완료 전까지는</a:t>
            </a:r>
            <a:b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세션에 저장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EEBA4654-3917-E9BB-C1E3-CC84F9A33C54}"/>
              </a:ext>
            </a:extLst>
          </p:cNvPr>
          <p:cNvSpPr txBox="1"/>
          <p:nvPr/>
        </p:nvSpPr>
        <p:spPr>
          <a:xfrm>
            <a:off x="4756166" y="4609765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제약사항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2" name="TextBox 35">
            <a:extLst>
              <a:ext uri="{FF2B5EF4-FFF2-40B4-BE49-F238E27FC236}">
                <a16:creationId xmlns:a16="http://schemas.microsoft.com/office/drawing/2014/main" id="{10B5F3EB-5FA6-5159-1929-327ED725DD3F}"/>
              </a:ext>
            </a:extLst>
          </p:cNvPr>
          <p:cNvSpPr txBox="1"/>
          <p:nvPr/>
        </p:nvSpPr>
        <p:spPr>
          <a:xfrm>
            <a:off x="3797664" y="5804989"/>
            <a:ext cx="4248390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회원가입 중 페이지 이탈 시</a:t>
            </a:r>
            <a:b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DB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에 회원정보가 저장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7244832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E4F95DA-0E0F-46AB-943B-0F5604A2154D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4179872-F5C5-C2BC-4600-8E68B4DEB41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476B60F-99FF-AABA-A2AB-D6FFA82DD30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B679152-AA08-1230-71DF-DAB32CE7A44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E0F1251-EA89-9850-CFDD-86822A4F9C9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370B244-CE26-A0B3-1259-D3285A06510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476ABB2-B9F6-9A94-EFD3-40885EC16E7A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E2EA6BC-8F5D-3084-6393-2EC04A3132C0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672769-67C1-01AD-12EC-0FB03936733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1EBC567-BBC0-A2A3-554B-1715E4DE4D18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4C8417F-3190-6ABC-D7C7-73FC7002B799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308EBB8-51EB-001C-5A6F-CD16F81BD2F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E25ED25-99ED-426A-B1BE-9640BFFC8EB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99F36E6-2A13-BE9A-9F14-EB5908D1C8D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35BBF5A-FF13-0036-6EB8-905B5DD9542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7BFB0DCE-C20E-C175-B78F-5BD9D9F2C4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6EAB645-F802-A695-B33C-CEFD73F6BB4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8F9CBA-F052-06C3-0E54-275CC58E5A15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96633704-CC35-7696-F45E-47AAFECA68F2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4E6B12-1DEC-F76D-E376-70C079E5B2C8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256DF-FD8F-4A7A-6347-5B0E8A2BF4AD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84F480D9-95A0-0E10-B5FC-9942AF877A6C}"/>
              </a:ext>
            </a:extLst>
          </p:cNvPr>
          <p:cNvSpPr/>
          <p:nvPr/>
        </p:nvSpPr>
        <p:spPr>
          <a:xfrm>
            <a:off x="1378564" y="2261465"/>
            <a:ext cx="15478510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1" name="그림 2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BF8D7D-D18F-47BC-A14F-0D7253F7A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2240" y="2498144"/>
            <a:ext cx="6459759" cy="2622106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27" name="Google Shape;151;p7">
            <a:extLst>
              <a:ext uri="{FF2B5EF4-FFF2-40B4-BE49-F238E27FC236}">
                <a16:creationId xmlns:a16="http://schemas.microsoft.com/office/drawing/2014/main" id="{805D1E69-C27D-7C2A-A9BA-811E08061540}"/>
              </a:ext>
            </a:extLst>
          </p:cNvPr>
          <p:cNvSpPr/>
          <p:nvPr/>
        </p:nvSpPr>
        <p:spPr>
          <a:xfrm>
            <a:off x="2915090" y="3943171"/>
            <a:ext cx="6152710" cy="11233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4946464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404375-6F76-7873-1476-D45C3E518A8B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C24129-4241-0CF3-4D37-1FD7D22AFA87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4351146-2AC3-AA71-405B-8297FFC8542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8C9DC59-F824-A7C4-D5D3-11841C392B5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2FD76FA-311D-01F3-D5C0-A41F8EDE4CF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F19DCC-ABC8-29FC-82C4-C1393772972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EE578BD-362A-89D3-CFCB-93DD78908C06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C49CEDB-B4B0-C327-A92C-F2325EF2BBC7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18DEDB9-F705-CF65-4761-AC7288AF6C00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5F8220E-561E-CE81-79F6-DCC20194560C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F3C7250-3072-C296-950E-E20C6554237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E36EEDE-58D9-E214-62B7-7E14349AD6C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FD73F19-5213-CE0C-43FC-1FF389AD611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15E16AD-9054-AA0D-29B9-0650BC764BF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3DEEB08B-A4AD-4BB8-3B5F-BD585F85DEE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38E389F-0411-31A3-EB77-D77A3767E7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240051C-5DB6-90E8-C855-FB5701190E9F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007E65-B7B3-2555-6430-277D2F4E18BF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357A8AC4-E228-EB0B-60EE-B13CF1FBA9EB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155A6-1A82-2A61-4190-529AA73B3898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A8BA2-24DA-5FB8-3988-6D06829491AC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2E2D0699-ABA1-4B53-D5E2-BDC84DB5F4ED}"/>
              </a:ext>
            </a:extLst>
          </p:cNvPr>
          <p:cNvSpPr/>
          <p:nvPr/>
        </p:nvSpPr>
        <p:spPr>
          <a:xfrm>
            <a:off x="1378564" y="2261465"/>
            <a:ext cx="15478510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2" name="그림 2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C777EB-8C17-1CF4-8AF7-E7555270F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2240" y="2498144"/>
            <a:ext cx="6459759" cy="2622106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25" name="그림 2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BCB4AD-24BB-B1E5-8334-FC9B2D0AE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1056" y="2517617"/>
            <a:ext cx="6496144" cy="3974492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32" name="Google Shape;151;p7">
            <a:extLst>
              <a:ext uri="{FF2B5EF4-FFF2-40B4-BE49-F238E27FC236}">
                <a16:creationId xmlns:a16="http://schemas.microsoft.com/office/drawing/2014/main" id="{C08C7368-7F13-CC99-F920-F7EBA9CD89CC}"/>
              </a:ext>
            </a:extLst>
          </p:cNvPr>
          <p:cNvSpPr/>
          <p:nvPr/>
        </p:nvSpPr>
        <p:spPr>
          <a:xfrm>
            <a:off x="9230074" y="2799462"/>
            <a:ext cx="6467125" cy="36873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그림 32" descr="블루, 일렉트릭 블루, 스크린샷, 하늘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6720CD-C852-5688-350E-C734EB6ECB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1464" y="5539448"/>
            <a:ext cx="5630061" cy="7335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468894FC-6F8C-4610-D7A3-1E79BB5383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7790881" y="5459843"/>
            <a:ext cx="1454253" cy="1704017"/>
          </a:xfrm>
          <a:prstGeom prst="rect">
            <a:avLst/>
          </a:prstGeom>
        </p:spPr>
      </p:pic>
      <p:pic>
        <p:nvPicPr>
          <p:cNvPr id="35" name="그래픽 34" descr="아래쪽 화살표 단색으로 채워진">
            <a:extLst>
              <a:ext uri="{FF2B5EF4-FFF2-40B4-BE49-F238E27FC236}">
                <a16:creationId xmlns:a16="http://schemas.microsoft.com/office/drawing/2014/main" id="{64F8B083-75BB-A5A6-AD3B-BCA5FD92A6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87256" y="4971867"/>
            <a:ext cx="914400" cy="8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16094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7AEE1B-4015-85D4-F902-F24A5CF44A4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756F91-5914-732B-0A6B-CEB51D9F4DA1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DC393D0-65D5-43F1-D665-900199FD5D64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268A95D-FAEB-2CFA-5986-DA91AB59502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298A186-5EE7-F982-2AFF-E59933167B1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2ABF051-DA2B-0E74-6132-6D5D7F1E67A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5EBBADA-5DC8-C542-4321-B535B5C1C7B8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DEB7CF0-6DC0-7940-D013-5A30BCFF0A0C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857D73F-AD56-07F4-94CD-B21063EF4E1B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3F6E346-2621-D0B7-A78C-D0CEB64DD387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38D442D-8F78-38C5-6200-BC845AE9939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D2B77E4-559F-6E79-C6EA-BB4AD348868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5B4AA70-76A7-DE82-ED83-DDA703F352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014CAD9-6555-5793-113E-51DDDB5CB73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8D14A0D-9576-7767-6C05-B004F8348BC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1990B33-9F81-AAC3-6DF1-BCC97D37D6B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5517B16-2F6C-C746-C6F2-B9DDB6FF2F2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53B77-9AA0-7072-3829-CE4ECEC98B5B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9F28959A-AE1D-2C2D-3A88-6002CFD1EFED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182D87-252F-D84A-59BB-1D43CADA9C25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A3956A-D01F-63B9-DA34-2A8F2CBADBE1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725AD547-C39D-B26B-11AA-7A255FECF83C}"/>
              </a:ext>
            </a:extLst>
          </p:cNvPr>
          <p:cNvSpPr/>
          <p:nvPr/>
        </p:nvSpPr>
        <p:spPr>
          <a:xfrm>
            <a:off x="1378564" y="2261465"/>
            <a:ext cx="15478510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6" name="그림 2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D3BD3B-31C5-5FF9-20B0-116336282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2240" y="2498144"/>
            <a:ext cx="6459759" cy="2622106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28" name="그림 2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F5C3D3-9620-080B-4727-34FB9D10A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1056" y="2517617"/>
            <a:ext cx="6496144" cy="3974492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27" name="Google Shape;151;p7">
            <a:extLst>
              <a:ext uri="{FF2B5EF4-FFF2-40B4-BE49-F238E27FC236}">
                <a16:creationId xmlns:a16="http://schemas.microsoft.com/office/drawing/2014/main" id="{CC842BA0-F584-8F6F-D94F-8EDC08EFDABB}"/>
              </a:ext>
            </a:extLst>
          </p:cNvPr>
          <p:cNvSpPr/>
          <p:nvPr/>
        </p:nvSpPr>
        <p:spPr>
          <a:xfrm>
            <a:off x="9230074" y="2799462"/>
            <a:ext cx="6467125" cy="36873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그림 29" descr="블루, 일렉트릭 블루, 스크린샷, 하늘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673545-37EB-4442-49B6-9FA4C1A40F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1464" y="5539448"/>
            <a:ext cx="5630061" cy="7335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래픽 20" descr="뒤로 단색으로 채워진">
            <a:extLst>
              <a:ext uri="{FF2B5EF4-FFF2-40B4-BE49-F238E27FC236}">
                <a16:creationId xmlns:a16="http://schemas.microsoft.com/office/drawing/2014/main" id="{DF4660DE-BBEC-7602-EC66-ED85E72643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7790881" y="5459843"/>
            <a:ext cx="1454253" cy="1704017"/>
          </a:xfrm>
          <a:prstGeom prst="rect">
            <a:avLst/>
          </a:prstGeom>
        </p:spPr>
      </p:pic>
      <p:pic>
        <p:nvPicPr>
          <p:cNvPr id="31" name="그래픽 30" descr="아래쪽 화살표 단색으로 채워진">
            <a:extLst>
              <a:ext uri="{FF2B5EF4-FFF2-40B4-BE49-F238E27FC236}">
                <a16:creationId xmlns:a16="http://schemas.microsoft.com/office/drawing/2014/main" id="{07C37928-D850-9755-757E-075E347B4D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87256" y="4971867"/>
            <a:ext cx="914400" cy="830103"/>
          </a:xfrm>
          <a:prstGeom prst="rect">
            <a:avLst/>
          </a:prstGeom>
        </p:spPr>
      </p:pic>
      <p:pic>
        <p:nvPicPr>
          <p:cNvPr id="22" name="그림 2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D81DB6-94BB-5754-AF9A-2726CD20E8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73967" y="7175315"/>
            <a:ext cx="10658846" cy="1497636"/>
          </a:xfrm>
          <a:prstGeom prst="rect">
            <a:avLst/>
          </a:prstGeom>
        </p:spPr>
      </p:pic>
      <p:sp>
        <p:nvSpPr>
          <p:cNvPr id="25" name="Google Shape;151;p7">
            <a:extLst>
              <a:ext uri="{FF2B5EF4-FFF2-40B4-BE49-F238E27FC236}">
                <a16:creationId xmlns:a16="http://schemas.microsoft.com/office/drawing/2014/main" id="{6338D0B8-E90C-78A5-3CDA-3B3B311BCCBD}"/>
              </a:ext>
            </a:extLst>
          </p:cNvPr>
          <p:cNvSpPr/>
          <p:nvPr/>
        </p:nvSpPr>
        <p:spPr>
          <a:xfrm>
            <a:off x="3673966" y="8254964"/>
            <a:ext cx="10658847" cy="4179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그래픽 31" descr="아래쪽 화살표 단색으로 채워진">
            <a:extLst>
              <a:ext uri="{FF2B5EF4-FFF2-40B4-BE49-F238E27FC236}">
                <a16:creationId xmlns:a16="http://schemas.microsoft.com/office/drawing/2014/main" id="{F92E68FF-473D-016B-20E3-68CE00EE58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22718" y="7175315"/>
            <a:ext cx="914400" cy="83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12054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b="1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b="1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b="1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b="1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/>
          </a:p>
        </p:txBody>
      </p:sp>
      <p:grpSp>
        <p:nvGrpSpPr>
          <p:cNvPr id="19" name="Group 19"/>
          <p:cNvGrpSpPr/>
          <p:nvPr/>
        </p:nvGrpSpPr>
        <p:grpSpPr>
          <a:xfrm>
            <a:off x="2281366" y="3623215"/>
            <a:ext cx="6642252" cy="5000345"/>
            <a:chOff x="0" y="0"/>
            <a:chExt cx="1813523" cy="1365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13523" cy="1365236"/>
            </a:xfrm>
            <a:custGeom>
              <a:avLst/>
              <a:gdLst/>
              <a:ahLst/>
              <a:cxnLst/>
              <a:rect l="l" t="t" r="r" b="b"/>
              <a:pathLst>
                <a:path w="1813523" h="1365236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solidFill>
              <a:srgbClr val="E3F0E5">
                <a:alpha val="30980"/>
              </a:srgbClr>
            </a:solidFill>
            <a:ln w="19050" cap="rnd">
              <a:solidFill>
                <a:srgbClr val="3E4047">
                  <a:alpha val="3098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b="1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b="1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87845" y="3623215"/>
            <a:ext cx="6618789" cy="5000345"/>
            <a:chOff x="0" y="0"/>
            <a:chExt cx="1807117" cy="13652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07117" cy="1365236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solidFill>
              <a:srgbClr val="E3F0E5">
                <a:alpha val="49804"/>
              </a:srgbClr>
            </a:solidFill>
            <a:ln w="19050" cap="rnd">
              <a:solidFill>
                <a:srgbClr val="485849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b="1"/>
            </a:p>
          </p:txBody>
        </p:sp>
      </p:grpSp>
      <p:sp>
        <p:nvSpPr>
          <p:cNvPr id="25" name="AutoShape 25"/>
          <p:cNvSpPr/>
          <p:nvPr/>
        </p:nvSpPr>
        <p:spPr>
          <a:xfrm>
            <a:off x="2305200" y="4714485"/>
            <a:ext cx="6618417" cy="16199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b="1"/>
          </a:p>
        </p:txBody>
      </p:sp>
      <p:sp>
        <p:nvSpPr>
          <p:cNvPr id="26" name="AutoShape 26"/>
          <p:cNvSpPr/>
          <p:nvPr/>
        </p:nvSpPr>
        <p:spPr>
          <a:xfrm>
            <a:off x="9387845" y="472401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b="1"/>
          </a:p>
        </p:txBody>
      </p:sp>
      <p:sp>
        <p:nvSpPr>
          <p:cNvPr id="27" name="TextBox 27"/>
          <p:cNvSpPr txBox="1"/>
          <p:nvPr/>
        </p:nvSpPr>
        <p:spPr>
          <a:xfrm>
            <a:off x="3870789" y="1401775"/>
            <a:ext cx="61102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개요</a:t>
            </a:r>
            <a:endParaRPr lang="en-US" sz="6999" b="1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664199" y="5370834"/>
            <a:ext cx="5900418" cy="251421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그룹 운동 및 커뮤니티 활동 증가</a:t>
            </a:r>
            <a:br>
              <a:rPr lang="en-US" altLang="ko-KR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</a:br>
            <a:endParaRPr lang="en-US" altLang="ko-KR" sz="2800" b="1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지역 기반 운동 문화 확산</a:t>
            </a:r>
            <a:br>
              <a:rPr lang="en-US" altLang="ko-KR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</a:br>
            <a:endParaRPr lang="en-US" altLang="ko-KR" sz="2800" b="1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공공 체육시설 이용률 정체</a:t>
            </a:r>
            <a:br>
              <a:rPr lang="en-US" altLang="ko-KR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</a:br>
            <a:endParaRPr lang="en-US" altLang="ko-KR" sz="2800" b="1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예약 정보 분산 및 커뮤니티 부재 </a:t>
            </a:r>
            <a:endParaRPr lang="en-US" sz="2800" b="1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79564" y="3959301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배경</a:t>
            </a:r>
            <a:endParaRPr lang="en-US" sz="30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44274" y="3959301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목표</a:t>
            </a:r>
            <a:endParaRPr lang="en-US" sz="30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8D78D3C1-EE90-6D43-1DC0-278468836BA4}"/>
              </a:ext>
            </a:extLst>
          </p:cNvPr>
          <p:cNvSpPr txBox="1"/>
          <p:nvPr/>
        </p:nvSpPr>
        <p:spPr>
          <a:xfrm>
            <a:off x="9723383" y="5370834"/>
            <a:ext cx="5900418" cy="251421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공공 체육시설 예약 정보 통합</a:t>
            </a:r>
            <a:br>
              <a:rPr lang="en-US" altLang="ko-KR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</a:br>
            <a:endParaRPr lang="en-US" altLang="ko-KR" sz="2800" b="1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운동 커뮤니티 기능 결합</a:t>
            </a:r>
            <a:br>
              <a:rPr lang="en-US" altLang="ko-KR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</a:br>
            <a:endParaRPr lang="en-US" altLang="ko-KR" sz="2800" b="1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자발적 참여 유도</a:t>
            </a:r>
            <a:br>
              <a:rPr lang="en-US" altLang="ko-KR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</a:br>
            <a:endParaRPr lang="en-US" altLang="ko-KR" sz="2800" b="1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  <a:cs typeface="TDTD순고딕"/>
                <a:sym typeface="TDTD순고딕"/>
              </a:rPr>
              <a:t>지역 운동 커뮤니티 활성화 </a:t>
            </a:r>
            <a:endParaRPr lang="en-US" sz="2800" b="1" dirty="0">
              <a:solidFill>
                <a:srgbClr val="485849"/>
              </a:solidFill>
              <a:latin typeface="Tlab 레트로라이프" panose="020B0600000101010101" charset="-127"/>
              <a:ea typeface="Tlab 레트로라이프" panose="020B0600000101010101" charset="-127"/>
              <a:cs typeface="TDTD순고딕"/>
              <a:sym typeface="TDTD순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1" animBg="1"/>
    </p:bld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A5175A-F7C5-83F3-F1DD-1333696B0BB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AB7CFF-1CCD-9989-68B1-51043E039C5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825B6CF-DE93-B332-E47D-92DE843795D1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C44491A-536B-1527-BB4D-9670B14C1BF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CF9623B-EC76-374E-1315-9D0809935B1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0A312E5-B998-DEED-19B8-10377850207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8E94ECB-191B-F908-2211-79541830EF13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88B6374-A940-D2AA-5A71-B0F092A758C0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0763AB7-3CFB-624D-4EA4-7B2EB6E9877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6F1E6C7-2FED-7834-6A6D-8BC7C151EEFD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DCFE60A-2751-FD38-89E4-E7DDE641ADC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5EE398E-08E6-DCB6-DD2D-AC493E64792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F5A71ED-B632-4162-2D07-5422D0D00D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B51A11E-B317-3C04-4EF2-288CE17CD6AC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1E87A60-A7B5-8BFB-E64E-84952E5850D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6C0ABE6-8A0C-94A0-D870-5A4AE80B49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68653C90-FFA2-5FCE-51D5-4C0590B451D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F8BAA8-2602-1922-C5AE-7AC04E270DF4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20A5CA8F-D3E0-01FA-70E3-323A45490DA9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F156FC-0AA0-E6FE-C10D-91FD5763DB91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카카오 로그인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C2B06-9A6C-C5E6-C126-8D55F2EDEFC0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20127DDB-9EA8-448D-3E40-A7402CD32AA0}"/>
              </a:ext>
            </a:extLst>
          </p:cNvPr>
          <p:cNvSpPr/>
          <p:nvPr/>
        </p:nvSpPr>
        <p:spPr>
          <a:xfrm>
            <a:off x="1378564" y="2261465"/>
            <a:ext cx="15478510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3" name="그림 3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51400F-D3AE-625E-A1C7-CEA342F7F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3967" y="7175315"/>
            <a:ext cx="10658846" cy="1497636"/>
          </a:xfrm>
          <a:prstGeom prst="rect">
            <a:avLst/>
          </a:prstGeom>
        </p:spPr>
      </p:pic>
      <p:pic>
        <p:nvPicPr>
          <p:cNvPr id="36" name="그래픽 35" descr="아래쪽 화살표 단색으로 채워진">
            <a:extLst>
              <a:ext uri="{FF2B5EF4-FFF2-40B4-BE49-F238E27FC236}">
                <a16:creationId xmlns:a16="http://schemas.microsoft.com/office/drawing/2014/main" id="{9774E2E9-8ABC-4414-8C58-C5DE0A6177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122718" y="6635561"/>
            <a:ext cx="914400" cy="830103"/>
          </a:xfrm>
          <a:prstGeom prst="rect">
            <a:avLst/>
          </a:prstGeom>
        </p:spPr>
      </p:pic>
      <p:pic>
        <p:nvPicPr>
          <p:cNvPr id="30" name="그림 2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BDE410-0E3C-BE1D-0B76-FB8276F370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218" y="2390726"/>
            <a:ext cx="8402223" cy="4134427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25" name="Google Shape;151;p7">
            <a:extLst>
              <a:ext uri="{FF2B5EF4-FFF2-40B4-BE49-F238E27FC236}">
                <a16:creationId xmlns:a16="http://schemas.microsoft.com/office/drawing/2014/main" id="{66280ADA-7293-1F16-F10D-26790B6A2B7E}"/>
              </a:ext>
            </a:extLst>
          </p:cNvPr>
          <p:cNvSpPr/>
          <p:nvPr/>
        </p:nvSpPr>
        <p:spPr>
          <a:xfrm>
            <a:off x="4476168" y="2718847"/>
            <a:ext cx="8421273" cy="26362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8950226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646D7F-816F-4E9C-313D-136C53DC6B8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6C950B-9437-62E0-4633-D6654F2F9A3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F185FE8-DD21-B84D-CD6A-C1F4D5573E73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B056102-43C9-E9F7-F8BA-86CF7AD2FD7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AAE67C9-13C2-4925-9EE8-AE181546DEAE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3878B09-B32A-A918-2444-99EF5FE32FDA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6B79106-8176-2FA1-BCAD-6B9BE0D34629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22EF57D-F78E-468E-C7EC-CD0CAAA683D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11F8EA4-01DC-FBD4-093F-3E93FF7CBDEF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8422820-4750-AF1A-5CDB-C0B2B2A67479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FBD4956-47F3-E2CF-2FBC-C7BBD05FAA4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AE5E927-EE6E-21C2-24C8-F3090E0CDF1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875D9D3-0FC8-89B2-059C-CC2DEA6BA93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F65679A-5448-EAEB-B29B-6F2BDBC34724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A3A26D1-B203-DD4D-BA42-597984D522A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6FCBF010-D04C-54A0-85D0-535330560D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83ED1FC-C459-E3D4-7F36-35F2A13D89A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5FAF67-79C9-7068-FBF5-CC6738FE5A0F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A9136DDC-4320-3914-7A5E-3D3146CBC681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4AC37D-7761-0201-F174-FDECFDA821D8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대시보드 통계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4D8FA1-7FF3-678F-C259-E4CD981F1B7A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23" name="그림 22" descr="텍스트, 폰트, 라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EB2412-9EF0-D1AC-7CD2-E6A3BC811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727" y="2227211"/>
            <a:ext cx="15394548" cy="3067478"/>
          </a:xfrm>
          <a:prstGeom prst="rect">
            <a:avLst/>
          </a:prstGeom>
        </p:spPr>
      </p:pic>
      <p:sp>
        <p:nvSpPr>
          <p:cNvPr id="27" name="Freeform 27">
            <a:extLst>
              <a:ext uri="{FF2B5EF4-FFF2-40B4-BE49-F238E27FC236}">
                <a16:creationId xmlns:a16="http://schemas.microsoft.com/office/drawing/2014/main" id="{722D4C0F-1C44-88CB-0735-203B49282F3D}"/>
              </a:ext>
            </a:extLst>
          </p:cNvPr>
          <p:cNvSpPr/>
          <p:nvPr/>
        </p:nvSpPr>
        <p:spPr>
          <a:xfrm>
            <a:off x="1830172" y="4516778"/>
            <a:ext cx="1522628" cy="4210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anchor="ctr"/>
          <a:lstStyle/>
          <a:p>
            <a:r>
              <a:rPr lang="en-US" altLang="ko-KR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21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41F3FCC-C7D9-F9CD-DD95-72EA60AB3987}"/>
              </a:ext>
            </a:extLst>
          </p:cNvPr>
          <p:cNvSpPr/>
          <p:nvPr/>
        </p:nvSpPr>
        <p:spPr>
          <a:xfrm>
            <a:off x="5652970" y="4516777"/>
            <a:ext cx="1522628" cy="4210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anchor="ctr"/>
          <a:lstStyle/>
          <a:p>
            <a:r>
              <a:rPr lang="en-US" altLang="ko-KR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15</a:t>
            </a: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9F7C7F67-FA9F-AA43-05AD-868AE1B24ED6}"/>
              </a:ext>
            </a:extLst>
          </p:cNvPr>
          <p:cNvSpPr/>
          <p:nvPr/>
        </p:nvSpPr>
        <p:spPr>
          <a:xfrm>
            <a:off x="9493282" y="4522498"/>
            <a:ext cx="1522628" cy="4210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anchor="ctr"/>
          <a:lstStyle/>
          <a:p>
            <a:r>
              <a:rPr lang="en-US" altLang="ko-KR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17</a:t>
            </a:r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88D581B1-9AC8-9DEF-9667-9A7100559DF9}"/>
              </a:ext>
            </a:extLst>
          </p:cNvPr>
          <p:cNvSpPr/>
          <p:nvPr/>
        </p:nvSpPr>
        <p:spPr>
          <a:xfrm>
            <a:off x="13331863" y="4516777"/>
            <a:ext cx="1522628" cy="4210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anchor="ctr"/>
          <a:lstStyle/>
          <a:p>
            <a:r>
              <a:rPr lang="en-US" altLang="ko-KR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749023812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D20A56-1848-2296-21F4-ACBF2748A9C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07FC2B0-83D1-183D-3EFE-9E2663757987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6079351-A6B3-6FF0-B7C8-C526EF5FBB80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0AFD56F-E9E4-8999-AFDC-30BD5EBA0931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1CC4F3B-A5D9-9B84-2D36-9C9751B272C7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EC999BA-2A2B-76E0-7E93-F85D27327E0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12FE911-E19C-4EE2-6830-0A75D9C8AA2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656695F-E0EC-45E0-B986-97921AA2E0A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F9079FE-0E45-685A-9A49-98B827992AE0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5D024D2-B807-45E5-DAA8-F63423A9E83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D6D9673-E8D2-B2CC-0FD0-7AE17C0D5148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6B4AAAC-6897-1BB4-A834-310E57FF2F2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FE8A689-F1C4-AC78-8FFE-6B8EA783A7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1A5B33C8-CB88-3B6F-33BF-CDEB93A534F2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DBD37EF-75B4-6522-8771-015DB2886BE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3F027C5-43C8-2D1C-FF1A-B445F63ACDB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C039D93-808C-CCCD-AB96-546CE511B7E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E4E750-0EC7-DB3C-6B34-649FAB231639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C72042DC-4BCA-9844-C4EC-0EC8220C779C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FF210C-5DFB-CF64-5226-501E0C1561AA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대시보드 통계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58C9AF-00AB-C32A-B33C-6109EDCCBBC0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23" name="그림 22" descr="텍스트, 폰트, 라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4B00B2-6B80-8638-0599-113AD8C92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727" y="2227211"/>
            <a:ext cx="15394548" cy="3067478"/>
          </a:xfrm>
          <a:prstGeom prst="rect">
            <a:avLst/>
          </a:prstGeom>
        </p:spPr>
      </p:pic>
      <p:sp>
        <p:nvSpPr>
          <p:cNvPr id="27" name="Freeform 27">
            <a:extLst>
              <a:ext uri="{FF2B5EF4-FFF2-40B4-BE49-F238E27FC236}">
                <a16:creationId xmlns:a16="http://schemas.microsoft.com/office/drawing/2014/main" id="{60B60FB5-E541-E215-38F6-16F836EC5A41}"/>
              </a:ext>
            </a:extLst>
          </p:cNvPr>
          <p:cNvSpPr/>
          <p:nvPr/>
        </p:nvSpPr>
        <p:spPr>
          <a:xfrm>
            <a:off x="1830172" y="4516778"/>
            <a:ext cx="1522628" cy="4210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anchor="ctr"/>
          <a:lstStyle/>
          <a:p>
            <a:r>
              <a:rPr lang="en-US" altLang="ko-KR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21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42B10927-896A-FFD3-79E4-3B5FAF04F4AD}"/>
              </a:ext>
            </a:extLst>
          </p:cNvPr>
          <p:cNvSpPr/>
          <p:nvPr/>
        </p:nvSpPr>
        <p:spPr>
          <a:xfrm>
            <a:off x="5652970" y="4516777"/>
            <a:ext cx="1522628" cy="4210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anchor="ctr"/>
          <a:lstStyle/>
          <a:p>
            <a:r>
              <a:rPr lang="en-US" altLang="ko-KR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15</a:t>
            </a: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1F313E8B-91FA-4836-ED7D-42A7C66D2972}"/>
              </a:ext>
            </a:extLst>
          </p:cNvPr>
          <p:cNvSpPr/>
          <p:nvPr/>
        </p:nvSpPr>
        <p:spPr>
          <a:xfrm>
            <a:off x="9493282" y="4522498"/>
            <a:ext cx="1522628" cy="4210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anchor="ctr"/>
          <a:lstStyle/>
          <a:p>
            <a:r>
              <a:rPr lang="en-US" altLang="ko-KR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17</a:t>
            </a:r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B5D25027-2F40-5301-5124-ACF9DF7D4349}"/>
              </a:ext>
            </a:extLst>
          </p:cNvPr>
          <p:cNvSpPr/>
          <p:nvPr/>
        </p:nvSpPr>
        <p:spPr>
          <a:xfrm>
            <a:off x="13331863" y="4516777"/>
            <a:ext cx="1522628" cy="4210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noFill/>
            <a:prstDash val="solid"/>
            <a:miter/>
          </a:ln>
        </p:spPr>
        <p:txBody>
          <a:bodyPr anchor="ctr"/>
          <a:lstStyle/>
          <a:p>
            <a:r>
              <a:rPr lang="en-US" altLang="ko-KR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33</a:t>
            </a: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B577E72C-683C-D22D-B0FF-BD8FE12136B7}"/>
              </a:ext>
            </a:extLst>
          </p:cNvPr>
          <p:cNvSpPr/>
          <p:nvPr/>
        </p:nvSpPr>
        <p:spPr>
          <a:xfrm>
            <a:off x="1242772" y="2248640"/>
            <a:ext cx="15641853" cy="6803528"/>
          </a:xfrm>
          <a:custGeom>
            <a:avLst/>
            <a:gdLst>
              <a:gd name="csX0" fmla="*/ 294289 w 15641853"/>
              <a:gd name="csY0" fmla="*/ 649323 h 6803528"/>
              <a:gd name="csX1" fmla="*/ 294289 w 15641853"/>
              <a:gd name="csY1" fmla="*/ 1450443 h 6803528"/>
              <a:gd name="csX2" fmla="*/ 6224225 w 15641853"/>
              <a:gd name="csY2" fmla="*/ 1450443 h 6803528"/>
              <a:gd name="csX3" fmla="*/ 6224225 w 15641853"/>
              <a:gd name="csY3" fmla="*/ 649323 h 6803528"/>
              <a:gd name="csX4" fmla="*/ 0 w 15641853"/>
              <a:gd name="csY4" fmla="*/ 0 h 6803528"/>
              <a:gd name="csX5" fmla="*/ 15641853 w 15641853"/>
              <a:gd name="csY5" fmla="*/ 0 h 6803528"/>
              <a:gd name="csX6" fmla="*/ 15641853 w 15641853"/>
              <a:gd name="csY6" fmla="*/ 6803528 h 6803528"/>
              <a:gd name="csX7" fmla="*/ 0 w 15641853"/>
              <a:gd name="csY7" fmla="*/ 6803528 h 68035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15641853" h="6803528">
                <a:moveTo>
                  <a:pt x="294289" y="649323"/>
                </a:moveTo>
                <a:lnTo>
                  <a:pt x="294289" y="1450443"/>
                </a:lnTo>
                <a:lnTo>
                  <a:pt x="6224225" y="1450443"/>
                </a:lnTo>
                <a:lnTo>
                  <a:pt x="6224225" y="649323"/>
                </a:lnTo>
                <a:close/>
                <a:moveTo>
                  <a:pt x="0" y="0"/>
                </a:moveTo>
                <a:lnTo>
                  <a:pt x="15641853" y="0"/>
                </a:lnTo>
                <a:lnTo>
                  <a:pt x="15641853" y="6803528"/>
                </a:lnTo>
                <a:lnTo>
                  <a:pt x="0" y="6803528"/>
                </a:lnTo>
                <a:close/>
              </a:path>
            </a:pathLst>
          </a:custGeom>
          <a:solidFill>
            <a:srgbClr val="7F7F7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CF81E930-64AD-2D5A-A13D-C70204F204A5}"/>
              </a:ext>
            </a:extLst>
          </p:cNvPr>
          <p:cNvSpPr/>
          <p:nvPr/>
        </p:nvSpPr>
        <p:spPr>
          <a:xfrm>
            <a:off x="6340498" y="4458641"/>
            <a:ext cx="9561470" cy="4387722"/>
          </a:xfrm>
          <a:prstGeom prst="wedgeRectCallout">
            <a:avLst>
              <a:gd name="adj1" fmla="val -41388"/>
              <a:gd name="adj2" fmla="val -70207"/>
            </a:avLst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21E2E6-F562-9A31-83CC-BE0FC26A9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023" y="4603474"/>
            <a:ext cx="8640481" cy="409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65090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F2F069-6922-12B9-C9E1-38C7F3C4849E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82D500-FFFD-D021-F52C-B2032EDDA4AE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5ED59FD-70E9-1137-44CB-5A9B1C35D7C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69A0969-EE7E-7E8D-F2ED-3E4198806006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8A8413-D71D-DD5A-9E4C-10E8A5AC916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68455A-A9AF-7738-67D1-2E34D8B0A071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DC46948-73B8-C69D-7E2A-0D228DEC656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6E86A32-41C3-CF6B-784E-B5AFC89739CD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A4A9FB5-B8F0-C402-DD75-55FA2A3D5B3D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899877D-894D-9D1B-9471-DD6848C1E9A5}"/>
              </a:ext>
            </a:extLst>
          </p:cNvPr>
          <p:cNvGrpSpPr/>
          <p:nvPr/>
        </p:nvGrpSpPr>
        <p:grpSpPr>
          <a:xfrm>
            <a:off x="1043520" y="8158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727748C-516D-3471-1EC1-EAC3226E0AFC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F20F894-A86F-0F83-22B7-9D2A57C870B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543E86E-5122-2372-DAB3-78B4DCEABEC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2DB2DF6-BEB6-794B-A33C-E2EA2568D41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56CF512-EDE6-8509-AFBB-3993BC52599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7577C5E7-1F80-02BF-3A74-37F6F0E262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EB9FAC06-E396-1031-7FF5-15D8BB77A98A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EC3A32-21D5-57CA-1DB1-C1AEF37D9647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D181545C-4A1A-9BD9-4F95-129E1A3B2774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19DC5-ACD9-A435-9F63-8CFE14BCFE73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대시보드 통계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D438F-54DB-196B-2A29-430FCE4C5786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3" name="그림 32" descr="그래프, 라인, 도표, 경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B96180-3ECD-0B51-BA5F-70047E0C6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079" y="2199211"/>
            <a:ext cx="5433360" cy="2615023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39" name="그림 38" descr="그래프, 텍스트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4B6D06-A14F-E813-AB5F-502885E8EF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505" y="2184010"/>
            <a:ext cx="5432129" cy="2656778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42" name="그림 41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47075F-927A-E3F5-F025-F3167B9A4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476" y="4934593"/>
            <a:ext cx="5432129" cy="2656778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44" name="그림 43" descr="그래프, 라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D524C0-DB78-67E5-3896-E5B41B4BAB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4078" y="4934593"/>
            <a:ext cx="5433359" cy="2656778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56" name="그림 55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AB3E16-5444-F281-A5BD-AF4818706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2103" y="2196923"/>
            <a:ext cx="4865756" cy="5388304"/>
          </a:xfrm>
          <a:prstGeom prst="rect">
            <a:avLst/>
          </a:prstGeom>
          <a:ln>
            <a:solidFill>
              <a:srgbClr val="658C6A"/>
            </a:solidFill>
          </a:ln>
        </p:spPr>
      </p:pic>
    </p:spTree>
    <p:extLst>
      <p:ext uri="{BB962C8B-B14F-4D97-AF65-F5344CB8AC3E}">
        <p14:creationId xmlns:p14="http://schemas.microsoft.com/office/powerpoint/2010/main" val="3093907948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EE8F479-EA5B-3A49-C4EB-602056336559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15BFED-F7E3-A5D6-8C07-480A0633B55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8EBB990-57D3-4163-5DC9-2295024FB76C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0496C02-C8D5-3B9B-F558-3488AD026CC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9014B05-8EF6-5403-0131-7ED2D1541602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1F15132-35C4-F84B-3C6B-74C736B4E93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161702A-5D64-8195-AE6C-BF922CA5F8C6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4CEBAD4-673B-E197-2F0E-618E4E2182E3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9321215-54B7-D53F-E567-066988DB36B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CBDAA43-5636-BFCD-4088-C13C976620B4}"/>
              </a:ext>
            </a:extLst>
          </p:cNvPr>
          <p:cNvGrpSpPr/>
          <p:nvPr/>
        </p:nvGrpSpPr>
        <p:grpSpPr>
          <a:xfrm>
            <a:off x="1043520" y="8158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5408B80-8965-62D3-70C5-737D5B1AD3A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837FBFE-61FF-AEE5-C152-07B0ED7A85C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7D60A30-94CA-E25D-7482-A8731512BB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167C319E-0709-E944-5C46-003BBD6623F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E9B1FE1C-309F-2B73-03F7-137AEC843DE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B2512B3-DFB5-12D4-4831-BCCE6B829E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54962EB-E5C3-8941-FE43-37DE7D2AFF21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92F8E-7B08-CD10-BB7E-29B2FFECA96D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9A3C98EF-7636-39BC-4509-F17EDE7663E1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D70C5-008D-9A27-2A6D-05C5965990A9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대시보드 통계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E1637-4254-6415-98A1-27DEEC47C3A3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3" name="그림 32" descr="그래프, 라인, 도표, 경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7D391C-A135-EB56-3FF0-8F7A14931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079" y="2199211"/>
            <a:ext cx="5433360" cy="2615023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39" name="그림 38" descr="그래프, 텍스트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ED9CFE-E601-5BE8-D944-477063EB9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505" y="2184010"/>
            <a:ext cx="5432129" cy="2656778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42" name="그림 41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862DE4-824D-BDD6-9D41-236DFDC14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476" y="4934593"/>
            <a:ext cx="5432129" cy="2656778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44" name="그림 43" descr="그래프, 라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0B9B98-4416-4F83-4266-2A6DE044D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4078" y="4934593"/>
            <a:ext cx="5433359" cy="2656778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56" name="그림 55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9F0C41-CD19-3D1D-B382-A31B3D2CFE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2103" y="2196923"/>
            <a:ext cx="4865756" cy="5388304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CDE4DA-8570-3639-1123-910E17B880EE}"/>
              </a:ext>
            </a:extLst>
          </p:cNvPr>
          <p:cNvSpPr/>
          <p:nvPr/>
        </p:nvSpPr>
        <p:spPr>
          <a:xfrm>
            <a:off x="1066800" y="1949056"/>
            <a:ext cx="16177680" cy="7438237"/>
          </a:xfrm>
          <a:prstGeom prst="rect">
            <a:avLst/>
          </a:prstGeom>
          <a:solidFill>
            <a:srgbClr val="A6A6A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Group 19">
            <a:extLst>
              <a:ext uri="{FF2B5EF4-FFF2-40B4-BE49-F238E27FC236}">
                <a16:creationId xmlns:a16="http://schemas.microsoft.com/office/drawing/2014/main" id="{251DF575-271B-1717-D54E-DB889952A243}"/>
              </a:ext>
            </a:extLst>
          </p:cNvPr>
          <p:cNvGrpSpPr/>
          <p:nvPr/>
        </p:nvGrpSpPr>
        <p:grpSpPr>
          <a:xfrm>
            <a:off x="3494739" y="4499715"/>
            <a:ext cx="5107197" cy="2523197"/>
            <a:chOff x="0" y="0"/>
            <a:chExt cx="6809596" cy="4129758"/>
          </a:xfrm>
        </p:grpSpPr>
        <p:grpSp>
          <p:nvGrpSpPr>
            <p:cNvPr id="31" name="Group 20">
              <a:extLst>
                <a:ext uri="{FF2B5EF4-FFF2-40B4-BE49-F238E27FC236}">
                  <a16:creationId xmlns:a16="http://schemas.microsoft.com/office/drawing/2014/main" id="{458A825C-0145-959C-F1A7-40E1C911B3EF}"/>
                </a:ext>
              </a:extLst>
            </p:cNvPr>
            <p:cNvGrpSpPr/>
            <p:nvPr/>
          </p:nvGrpSpPr>
          <p:grpSpPr>
            <a:xfrm>
              <a:off x="0" y="0"/>
              <a:ext cx="6809596" cy="4129758"/>
              <a:chOff x="0" y="0"/>
              <a:chExt cx="1345105" cy="815755"/>
            </a:xfrm>
          </p:grpSpPr>
          <p:sp>
            <p:nvSpPr>
              <p:cNvPr id="34" name="Freeform 21">
                <a:extLst>
                  <a:ext uri="{FF2B5EF4-FFF2-40B4-BE49-F238E27FC236}">
                    <a16:creationId xmlns:a16="http://schemas.microsoft.com/office/drawing/2014/main" id="{85A42415-8C8F-04DE-729C-BDCFF2FA5155}"/>
                  </a:ext>
                </a:extLst>
              </p:cNvPr>
              <p:cNvSpPr/>
              <p:nvPr/>
            </p:nvSpPr>
            <p:spPr>
              <a:xfrm>
                <a:off x="0" y="0"/>
                <a:ext cx="1345105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45105" h="815755">
                    <a:moveTo>
                      <a:pt x="33349" y="0"/>
                    </a:moveTo>
                    <a:lnTo>
                      <a:pt x="1311756" y="0"/>
                    </a:lnTo>
                    <a:cubicBezTo>
                      <a:pt x="1330174" y="0"/>
                      <a:pt x="1345105" y="14931"/>
                      <a:pt x="1345105" y="33349"/>
                    </a:cubicBezTo>
                    <a:lnTo>
                      <a:pt x="1345105" y="782405"/>
                    </a:lnTo>
                    <a:cubicBezTo>
                      <a:pt x="1345105" y="791250"/>
                      <a:pt x="1341592" y="799733"/>
                      <a:pt x="1335338" y="805987"/>
                    </a:cubicBezTo>
                    <a:cubicBezTo>
                      <a:pt x="1329083" y="812241"/>
                      <a:pt x="1320601" y="815755"/>
                      <a:pt x="1311756" y="815755"/>
                    </a:cubicBezTo>
                    <a:lnTo>
                      <a:pt x="33349" y="815755"/>
                    </a:lnTo>
                    <a:cubicBezTo>
                      <a:pt x="14931" y="815755"/>
                      <a:pt x="0" y="800824"/>
                      <a:pt x="0" y="782405"/>
                    </a:cubicBezTo>
                    <a:lnTo>
                      <a:pt x="0" y="33349"/>
                    </a:lnTo>
                    <a:cubicBezTo>
                      <a:pt x="0" y="14931"/>
                      <a:pt x="14931" y="0"/>
                      <a:pt x="3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22">
                <a:extLst>
                  <a:ext uri="{FF2B5EF4-FFF2-40B4-BE49-F238E27FC236}">
                    <a16:creationId xmlns:a16="http://schemas.microsoft.com/office/drawing/2014/main" id="{4817C192-8E43-37A2-9855-321C025FA4A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105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2" name="AutoShape 23">
              <a:extLst>
                <a:ext uri="{FF2B5EF4-FFF2-40B4-BE49-F238E27FC236}">
                  <a16:creationId xmlns:a16="http://schemas.microsoft.com/office/drawing/2014/main" id="{43E4E05C-F56B-BB3E-73FA-B1807449D88E}"/>
                </a:ext>
              </a:extLst>
            </p:cNvPr>
            <p:cNvSpPr/>
            <p:nvPr/>
          </p:nvSpPr>
          <p:spPr>
            <a:xfrm>
              <a:off x="14907" y="11522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6" name="Freeform 31">
            <a:extLst>
              <a:ext uri="{FF2B5EF4-FFF2-40B4-BE49-F238E27FC236}">
                <a16:creationId xmlns:a16="http://schemas.microsoft.com/office/drawing/2014/main" id="{063FD001-8327-E609-4B87-2523C149FC4F}"/>
              </a:ext>
            </a:extLst>
          </p:cNvPr>
          <p:cNvSpPr/>
          <p:nvPr/>
        </p:nvSpPr>
        <p:spPr>
          <a:xfrm>
            <a:off x="5244303" y="2708492"/>
            <a:ext cx="1608070" cy="1555442"/>
          </a:xfrm>
          <a:custGeom>
            <a:avLst/>
            <a:gdLst/>
            <a:ahLst/>
            <a:cxnLst/>
            <a:rect l="l" t="t" r="r" b="b"/>
            <a:pathLst>
              <a:path w="1608070" h="1555442">
                <a:moveTo>
                  <a:pt x="0" y="0"/>
                </a:moveTo>
                <a:lnTo>
                  <a:pt x="1608070" y="0"/>
                </a:lnTo>
                <a:lnTo>
                  <a:pt x="1608070" y="1555442"/>
                </a:lnTo>
                <a:lnTo>
                  <a:pt x="0" y="15554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7" name="Group 24">
            <a:extLst>
              <a:ext uri="{FF2B5EF4-FFF2-40B4-BE49-F238E27FC236}">
                <a16:creationId xmlns:a16="http://schemas.microsoft.com/office/drawing/2014/main" id="{69194C90-DBA9-7C68-5B04-EA1F115311FB}"/>
              </a:ext>
            </a:extLst>
          </p:cNvPr>
          <p:cNvGrpSpPr/>
          <p:nvPr/>
        </p:nvGrpSpPr>
        <p:grpSpPr>
          <a:xfrm>
            <a:off x="10198008" y="4486294"/>
            <a:ext cx="5146046" cy="2523197"/>
            <a:chOff x="0" y="0"/>
            <a:chExt cx="6861395" cy="4129758"/>
          </a:xfrm>
        </p:grpSpPr>
        <p:grpSp>
          <p:nvGrpSpPr>
            <p:cNvPr id="38" name="Group 25">
              <a:extLst>
                <a:ext uri="{FF2B5EF4-FFF2-40B4-BE49-F238E27FC236}">
                  <a16:creationId xmlns:a16="http://schemas.microsoft.com/office/drawing/2014/main" id="{A23A7711-562B-9F5B-72A5-03BBF3C2316D}"/>
                </a:ext>
              </a:extLst>
            </p:cNvPr>
            <p:cNvGrpSpPr/>
            <p:nvPr/>
          </p:nvGrpSpPr>
          <p:grpSpPr>
            <a:xfrm>
              <a:off x="0" y="0"/>
              <a:ext cx="6861395" cy="4129758"/>
              <a:chOff x="0" y="0"/>
              <a:chExt cx="1355337" cy="815755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004EE443-4020-2234-4399-258DA31ED76C}"/>
                  </a:ext>
                </a:extLst>
              </p:cNvPr>
              <p:cNvSpPr/>
              <p:nvPr/>
            </p:nvSpPr>
            <p:spPr>
              <a:xfrm>
                <a:off x="0" y="0"/>
                <a:ext cx="1355337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55337" h="815755">
                    <a:moveTo>
                      <a:pt x="33098" y="0"/>
                    </a:moveTo>
                    <a:lnTo>
                      <a:pt x="1322240" y="0"/>
                    </a:lnTo>
                    <a:cubicBezTo>
                      <a:pt x="1340519" y="0"/>
                      <a:pt x="1355337" y="14818"/>
                      <a:pt x="1355337" y="33098"/>
                    </a:cubicBezTo>
                    <a:lnTo>
                      <a:pt x="1355337" y="782657"/>
                    </a:lnTo>
                    <a:cubicBezTo>
                      <a:pt x="1355337" y="791435"/>
                      <a:pt x="1351850" y="799854"/>
                      <a:pt x="1345643" y="806061"/>
                    </a:cubicBezTo>
                    <a:cubicBezTo>
                      <a:pt x="1339436" y="812268"/>
                      <a:pt x="1331018" y="815755"/>
                      <a:pt x="1322240" y="815755"/>
                    </a:cubicBezTo>
                    <a:lnTo>
                      <a:pt x="33098" y="815755"/>
                    </a:lnTo>
                    <a:cubicBezTo>
                      <a:pt x="24320" y="815755"/>
                      <a:pt x="15901" y="812268"/>
                      <a:pt x="9694" y="806061"/>
                    </a:cubicBezTo>
                    <a:cubicBezTo>
                      <a:pt x="3487" y="799854"/>
                      <a:pt x="0" y="791435"/>
                      <a:pt x="0" y="782657"/>
                    </a:cubicBezTo>
                    <a:lnTo>
                      <a:pt x="0" y="33098"/>
                    </a:lnTo>
                    <a:cubicBezTo>
                      <a:pt x="0" y="24320"/>
                      <a:pt x="3487" y="15901"/>
                      <a:pt x="9694" y="9694"/>
                    </a:cubicBezTo>
                    <a:cubicBezTo>
                      <a:pt x="15901" y="3487"/>
                      <a:pt x="24320" y="0"/>
                      <a:pt x="330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3516914E-AEAD-40F7-A14C-124D67B9DC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55337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40" name="AutoShape 28">
              <a:extLst>
                <a:ext uri="{FF2B5EF4-FFF2-40B4-BE49-F238E27FC236}">
                  <a16:creationId xmlns:a16="http://schemas.microsoft.com/office/drawing/2014/main" id="{4EA03FDE-E2B9-65BC-4EEE-59472AC1CD6C}"/>
                </a:ext>
              </a:extLst>
            </p:cNvPr>
            <p:cNvSpPr/>
            <p:nvPr/>
          </p:nvSpPr>
          <p:spPr>
            <a:xfrm>
              <a:off x="66707" y="11649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5" name="Freeform 32">
            <a:extLst>
              <a:ext uri="{FF2B5EF4-FFF2-40B4-BE49-F238E27FC236}">
                <a16:creationId xmlns:a16="http://schemas.microsoft.com/office/drawing/2014/main" id="{CD2A027C-30C8-4C50-EEE6-D510DD9210A0}"/>
              </a:ext>
            </a:extLst>
          </p:cNvPr>
          <p:cNvSpPr/>
          <p:nvPr/>
        </p:nvSpPr>
        <p:spPr>
          <a:xfrm>
            <a:off x="12146533" y="2857500"/>
            <a:ext cx="1299027" cy="1371333"/>
          </a:xfrm>
          <a:custGeom>
            <a:avLst/>
            <a:gdLst/>
            <a:ahLst/>
            <a:cxnLst/>
            <a:rect l="l" t="t" r="r" b="b"/>
            <a:pathLst>
              <a:path w="1299027" h="1371333">
                <a:moveTo>
                  <a:pt x="0" y="0"/>
                </a:moveTo>
                <a:lnTo>
                  <a:pt x="1299027" y="0"/>
                </a:lnTo>
                <a:lnTo>
                  <a:pt x="1299027" y="1371333"/>
                </a:lnTo>
                <a:lnTo>
                  <a:pt x="0" y="13713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6" name="TextBox 33">
            <a:extLst>
              <a:ext uri="{FF2B5EF4-FFF2-40B4-BE49-F238E27FC236}">
                <a16:creationId xmlns:a16="http://schemas.microsoft.com/office/drawing/2014/main" id="{1EE74434-7531-C452-C4C8-41CB40758F1B}"/>
              </a:ext>
            </a:extLst>
          </p:cNvPr>
          <p:cNvSpPr txBox="1"/>
          <p:nvPr/>
        </p:nvSpPr>
        <p:spPr>
          <a:xfrm>
            <a:off x="11585914" y="4621033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해결방안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7" name="TextBox 35">
            <a:extLst>
              <a:ext uri="{FF2B5EF4-FFF2-40B4-BE49-F238E27FC236}">
                <a16:creationId xmlns:a16="http://schemas.microsoft.com/office/drawing/2014/main" id="{D8925E50-8F22-6BBD-65C0-7DE9EBFDF4DA}"/>
              </a:ext>
            </a:extLst>
          </p:cNvPr>
          <p:cNvSpPr txBox="1"/>
          <p:nvPr/>
        </p:nvSpPr>
        <p:spPr>
          <a:xfrm>
            <a:off x="10627412" y="5477842"/>
            <a:ext cx="4248390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en-US" sz="21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DataFrame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으로 변환해주는</a:t>
            </a:r>
            <a:b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altLang="ko-KR" sz="21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read_frame</a:t>
            </a: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() 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활용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603F49EF-E560-7D3E-6FEC-97A20EA1E3CF}"/>
              </a:ext>
            </a:extLst>
          </p:cNvPr>
          <p:cNvSpPr txBox="1"/>
          <p:nvPr/>
        </p:nvSpPr>
        <p:spPr>
          <a:xfrm>
            <a:off x="4756166" y="4609765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제약사항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9" name="TextBox 35">
            <a:extLst>
              <a:ext uri="{FF2B5EF4-FFF2-40B4-BE49-F238E27FC236}">
                <a16:creationId xmlns:a16="http://schemas.microsoft.com/office/drawing/2014/main" id="{030AB586-7BAD-F086-8792-8D99BC871037}"/>
              </a:ext>
            </a:extLst>
          </p:cNvPr>
          <p:cNvSpPr txBox="1"/>
          <p:nvPr/>
        </p:nvSpPr>
        <p:spPr>
          <a:xfrm>
            <a:off x="3797664" y="5466574"/>
            <a:ext cx="4482772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Datetime / Timestamp / JSON</a:t>
            </a:r>
            <a:b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날짜 </a:t>
            </a:r>
            <a:r>
              <a:rPr lang="ko-KR" altLang="en-US" sz="21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포멧이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서로 다름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5525573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F81407A-F1FF-0CD4-6383-02C88C18521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4686C5-7A1F-7D45-14E0-EB8EB88D09D7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B5C7675-AE57-06A3-FCF5-72EF6C4C0EF3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38B4BB4-996C-86CB-1AEF-ADF67D06C16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AC0E4A7-E41E-7355-7E03-4D2F78488F09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06A4687-1A03-1406-9839-B468866A0807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81E0BB1-F1F1-B0DA-420E-F5E55FF1D51A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EC7B182-242F-D121-7193-103F4455DC9A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A69C9EF-DFF3-DA53-9F70-EE2531994E4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38F3493-E01F-0D73-8F6A-E7A2412B621D}"/>
              </a:ext>
            </a:extLst>
          </p:cNvPr>
          <p:cNvGrpSpPr/>
          <p:nvPr/>
        </p:nvGrpSpPr>
        <p:grpSpPr>
          <a:xfrm>
            <a:off x="1043520" y="8158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0E49459-7F13-86FF-8160-92A7430771A7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DD1F74E-7EEF-0EB2-524D-4C4C3B1764E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F7E4BE8-E9E4-DD9C-29EB-25D3C99D21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23941E0-0BE3-9E4C-1C9D-F22BC1E1D40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ED14384-4703-4A6E-D75A-9E8ABA7CAEC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C0175A5-7748-74A8-D018-8CC07A2110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029AFE0-6644-471A-DF90-5086A165414A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F74EFC-C866-6729-B1AA-3B53727DF457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CCF0A414-D54B-D064-61DC-5E9790F6CD97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0315A5-15A4-2D00-9552-F17F324EC48D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대시보드 통계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20CB1-844B-A7B5-5CD4-21FA4268B3B7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3" name="그림 32" descr="그래프, 라인, 도표, 경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B1C154-835B-3C57-ED79-9F6ED8296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079" y="2199211"/>
            <a:ext cx="5433360" cy="2615023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39" name="그림 38" descr="그래프, 텍스트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59A922-80A8-D7C7-BFBF-215337324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505" y="2184010"/>
            <a:ext cx="5432129" cy="2656778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42" name="그림 41" descr="텍스트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CD74DD-E8CC-7F98-06E7-C0846ECFE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476" y="4934593"/>
            <a:ext cx="5432129" cy="2656778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44" name="그림 43" descr="그래프, 라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144231-6289-C29A-FD91-68F08B0355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4078" y="4934593"/>
            <a:ext cx="5433359" cy="2656778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56" name="그림 55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D0F5F0-51AC-7B51-1633-91F2BCB7D1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2103" y="2196923"/>
            <a:ext cx="4865756" cy="5388304"/>
          </a:xfrm>
          <a:prstGeom prst="rect">
            <a:avLst/>
          </a:prstGeom>
          <a:ln>
            <a:solidFill>
              <a:srgbClr val="658C6A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8DC505-3E66-DCED-AEE5-9436D13474C7}"/>
              </a:ext>
            </a:extLst>
          </p:cNvPr>
          <p:cNvSpPr/>
          <p:nvPr/>
        </p:nvSpPr>
        <p:spPr>
          <a:xfrm>
            <a:off x="1066800" y="1949056"/>
            <a:ext cx="16177680" cy="7438237"/>
          </a:xfrm>
          <a:prstGeom prst="rect">
            <a:avLst/>
          </a:prstGeom>
          <a:solidFill>
            <a:srgbClr val="A6A6A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CBF34D-08C5-D1F8-0227-25ABD2C9B4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6003" y="2499854"/>
            <a:ext cx="9983593" cy="2038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Google Shape;151;p7">
            <a:extLst>
              <a:ext uri="{FF2B5EF4-FFF2-40B4-BE49-F238E27FC236}">
                <a16:creationId xmlns:a16="http://schemas.microsoft.com/office/drawing/2014/main" id="{A829ED3C-038F-288B-D242-8F0FB62E9317}"/>
              </a:ext>
            </a:extLst>
          </p:cNvPr>
          <p:cNvSpPr/>
          <p:nvPr/>
        </p:nvSpPr>
        <p:spPr>
          <a:xfrm>
            <a:off x="4425820" y="2791870"/>
            <a:ext cx="3346313" cy="31055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그림 2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D0B776-F55C-B067-C90A-805A5EF82F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6004" y="4696846"/>
            <a:ext cx="9983592" cy="4124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Google Shape;151;p7">
            <a:extLst>
              <a:ext uri="{FF2B5EF4-FFF2-40B4-BE49-F238E27FC236}">
                <a16:creationId xmlns:a16="http://schemas.microsoft.com/office/drawing/2014/main" id="{5B308F19-BEA9-0FF6-4F71-FC875B9B74DE}"/>
              </a:ext>
            </a:extLst>
          </p:cNvPr>
          <p:cNvSpPr/>
          <p:nvPr/>
        </p:nvSpPr>
        <p:spPr>
          <a:xfrm>
            <a:off x="5181600" y="3569259"/>
            <a:ext cx="7559551" cy="35504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51;p7">
            <a:extLst>
              <a:ext uri="{FF2B5EF4-FFF2-40B4-BE49-F238E27FC236}">
                <a16:creationId xmlns:a16="http://schemas.microsoft.com/office/drawing/2014/main" id="{6F2FE808-FA00-B52E-ED10-FAE6E80B4D24}"/>
              </a:ext>
            </a:extLst>
          </p:cNvPr>
          <p:cNvSpPr/>
          <p:nvPr/>
        </p:nvSpPr>
        <p:spPr>
          <a:xfrm>
            <a:off x="7543247" y="7394687"/>
            <a:ext cx="1553459" cy="35504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0785446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A7426F-C658-89A3-C271-974123AB5F99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7186DB-64FB-3D8B-0F16-FC0745F03FD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EBDFB9B-DEBF-D58E-AB3D-1B5B41F06B10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517BBD1-F50E-1749-418A-9780EA5AF9FA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5FD3564-0D19-2B62-DB9F-901EA8090847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C9FA66-BBA7-E4A4-A2AF-AC77EE42419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37C5117-8BE2-95C2-7756-813547E2CF3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0D34E53-41FB-B696-1DAB-CE45B3AC980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C8614AF-4BFC-3497-533D-009E53D9016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B2062E0-4E20-EEF9-0005-5E1946F5B2A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D1B0F76-6F84-0799-E637-7C9B4D50037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1FAEE21-363B-774A-743C-5AC68BA8553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C02325D-4344-0DB1-03C0-955701F7EB5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4AFBA93F-0C37-24C7-FAA2-D19CEFA76BDA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A59B36D-DE59-7803-4B1C-CE459026DAB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22CD481-81CD-C200-481C-448B8303D26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EFB7DBE-F2B9-2FBD-5CDD-676434B1286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41F20E-3C50-F218-30DD-D4C6F5B24CD5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248BA7E2-6CCB-4DB1-B51F-73B944D30F39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BA915F-C44A-9262-3EED-A3EBB54F7EFB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대시보드 통계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4BB12A-4F42-9EA4-A6B6-C2F594DAA7A4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85FAA93-C8F5-2E4C-227C-50A4C27D62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708" y="2144277"/>
            <a:ext cx="15356443" cy="1428949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29" name="그림 28" descr="텍스트, 도표, 그래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25AC85-7CF6-345C-8AC1-9ABDD69EC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481" y="3651264"/>
            <a:ext cx="10724424" cy="5355736"/>
          </a:xfrm>
          <a:prstGeom prst="rect">
            <a:avLst/>
          </a:prstGeom>
          <a:ln>
            <a:solidFill>
              <a:srgbClr val="658C6A"/>
            </a:solidFill>
          </a:ln>
        </p:spPr>
      </p:pic>
    </p:spTree>
    <p:extLst>
      <p:ext uri="{BB962C8B-B14F-4D97-AF65-F5344CB8AC3E}">
        <p14:creationId xmlns:p14="http://schemas.microsoft.com/office/powerpoint/2010/main" val="1485391552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02CC23E-0A41-E644-F624-44E5295AC1F2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DF8D1CB-03BA-9E05-20DF-9EEA241C082F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FC2D29A-5167-2BE3-CDAF-6B18F6B3792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C92597F-6DC7-6E0C-92CF-850592B8EFB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012DC9-0A81-E892-2F57-A1E751F3480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A53C136-6758-2D4F-CFC8-F223353B668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A6751B8-B9DC-4EBA-11C7-DAE77E9B8EC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2F4C5B4-0A8C-8695-7CE4-D6C5975DF617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8A9F54-28B4-C3AD-C066-3945894DC409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0CEB54D-8B69-5CC9-FC41-921BAD081BE6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BEB8239-0A00-223E-BE9F-16BBAA6A8314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4C0049B-F06F-30FE-CD54-18F2ED23F1F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677355E-DC30-928B-D86C-BA6D42C9D0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CE17E56-DAE1-A573-A01C-BFC0765BAD2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FC5BF69-D719-CF17-2C39-E7453093494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2F1A3A3-1517-2120-C44F-D41B4DE15F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FF12D19-3B48-F9E3-CA53-0B9C7770C0C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56B250-8ACD-AC84-3C7D-6B8E9E1CFFC6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355123B7-4259-2CA1-A4A0-559955B7B3CD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EC80A-728D-334B-2638-CA583748AF59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대시보드 통계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4632E9-C959-3353-ABC2-DE3189BE8D2A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0E64A2-119F-1FBB-E12D-E3889B2C9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708" y="2144277"/>
            <a:ext cx="15356443" cy="1428949"/>
          </a:xfrm>
          <a:prstGeom prst="rect">
            <a:avLst/>
          </a:prstGeom>
        </p:spPr>
      </p:pic>
      <p:pic>
        <p:nvPicPr>
          <p:cNvPr id="29" name="그림 28" descr="텍스트, 도표, 그래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5B361D-6500-7FB8-DFB0-BCC69876B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5030" y="3484315"/>
            <a:ext cx="10724424" cy="535573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134B79-D946-0492-5DF2-50933348A006}"/>
              </a:ext>
            </a:extLst>
          </p:cNvPr>
          <p:cNvSpPr/>
          <p:nvPr/>
        </p:nvSpPr>
        <p:spPr>
          <a:xfrm>
            <a:off x="1066800" y="1949056"/>
            <a:ext cx="16177680" cy="7438237"/>
          </a:xfrm>
          <a:prstGeom prst="rect">
            <a:avLst/>
          </a:prstGeom>
          <a:solidFill>
            <a:srgbClr val="A6A6A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19">
            <a:extLst>
              <a:ext uri="{FF2B5EF4-FFF2-40B4-BE49-F238E27FC236}">
                <a16:creationId xmlns:a16="http://schemas.microsoft.com/office/drawing/2014/main" id="{5CC8CD3C-A0AC-103D-9A47-BFE5D74D18CD}"/>
              </a:ext>
            </a:extLst>
          </p:cNvPr>
          <p:cNvGrpSpPr/>
          <p:nvPr/>
        </p:nvGrpSpPr>
        <p:grpSpPr>
          <a:xfrm>
            <a:off x="3494739" y="4499715"/>
            <a:ext cx="5107197" cy="2523197"/>
            <a:chOff x="0" y="0"/>
            <a:chExt cx="6809596" cy="4129758"/>
          </a:xfrm>
        </p:grpSpPr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FE2CC8E4-3D84-8DB2-BDA0-7559EF8B0D59}"/>
                </a:ext>
              </a:extLst>
            </p:cNvPr>
            <p:cNvGrpSpPr/>
            <p:nvPr/>
          </p:nvGrpSpPr>
          <p:grpSpPr>
            <a:xfrm>
              <a:off x="0" y="0"/>
              <a:ext cx="6809596" cy="4129758"/>
              <a:chOff x="0" y="0"/>
              <a:chExt cx="1345105" cy="815755"/>
            </a:xfrm>
          </p:grpSpPr>
          <p:sp>
            <p:nvSpPr>
              <p:cNvPr id="28" name="Freeform 21">
                <a:extLst>
                  <a:ext uri="{FF2B5EF4-FFF2-40B4-BE49-F238E27FC236}">
                    <a16:creationId xmlns:a16="http://schemas.microsoft.com/office/drawing/2014/main" id="{33E3FAF3-FC47-4E19-234A-FB2FA36EB086}"/>
                  </a:ext>
                </a:extLst>
              </p:cNvPr>
              <p:cNvSpPr/>
              <p:nvPr/>
            </p:nvSpPr>
            <p:spPr>
              <a:xfrm>
                <a:off x="0" y="0"/>
                <a:ext cx="1345105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45105" h="815755">
                    <a:moveTo>
                      <a:pt x="33349" y="0"/>
                    </a:moveTo>
                    <a:lnTo>
                      <a:pt x="1311756" y="0"/>
                    </a:lnTo>
                    <a:cubicBezTo>
                      <a:pt x="1330174" y="0"/>
                      <a:pt x="1345105" y="14931"/>
                      <a:pt x="1345105" y="33349"/>
                    </a:cubicBezTo>
                    <a:lnTo>
                      <a:pt x="1345105" y="782405"/>
                    </a:lnTo>
                    <a:cubicBezTo>
                      <a:pt x="1345105" y="791250"/>
                      <a:pt x="1341592" y="799733"/>
                      <a:pt x="1335338" y="805987"/>
                    </a:cubicBezTo>
                    <a:cubicBezTo>
                      <a:pt x="1329083" y="812241"/>
                      <a:pt x="1320601" y="815755"/>
                      <a:pt x="1311756" y="815755"/>
                    </a:cubicBezTo>
                    <a:lnTo>
                      <a:pt x="33349" y="815755"/>
                    </a:lnTo>
                    <a:cubicBezTo>
                      <a:pt x="14931" y="815755"/>
                      <a:pt x="0" y="800824"/>
                      <a:pt x="0" y="782405"/>
                    </a:cubicBezTo>
                    <a:lnTo>
                      <a:pt x="0" y="33349"/>
                    </a:lnTo>
                    <a:cubicBezTo>
                      <a:pt x="0" y="14931"/>
                      <a:pt x="14931" y="0"/>
                      <a:pt x="33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22">
                <a:extLst>
                  <a:ext uri="{FF2B5EF4-FFF2-40B4-BE49-F238E27FC236}">
                    <a16:creationId xmlns:a16="http://schemas.microsoft.com/office/drawing/2014/main" id="{9988CA3F-D2EA-0962-533A-2F6B41413E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105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6" name="AutoShape 23">
              <a:extLst>
                <a:ext uri="{FF2B5EF4-FFF2-40B4-BE49-F238E27FC236}">
                  <a16:creationId xmlns:a16="http://schemas.microsoft.com/office/drawing/2014/main" id="{2D9C4575-8FFA-19AC-B1C5-C0D0769F7043}"/>
                </a:ext>
              </a:extLst>
            </p:cNvPr>
            <p:cNvSpPr/>
            <p:nvPr/>
          </p:nvSpPr>
          <p:spPr>
            <a:xfrm>
              <a:off x="14907" y="11522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Freeform 31">
            <a:extLst>
              <a:ext uri="{FF2B5EF4-FFF2-40B4-BE49-F238E27FC236}">
                <a16:creationId xmlns:a16="http://schemas.microsoft.com/office/drawing/2014/main" id="{E5832584-E10E-2DC9-FBB3-35831C368517}"/>
              </a:ext>
            </a:extLst>
          </p:cNvPr>
          <p:cNvSpPr/>
          <p:nvPr/>
        </p:nvSpPr>
        <p:spPr>
          <a:xfrm>
            <a:off x="5244303" y="2708492"/>
            <a:ext cx="1608070" cy="1555442"/>
          </a:xfrm>
          <a:custGeom>
            <a:avLst/>
            <a:gdLst/>
            <a:ahLst/>
            <a:cxnLst/>
            <a:rect l="l" t="t" r="r" b="b"/>
            <a:pathLst>
              <a:path w="1608070" h="1555442">
                <a:moveTo>
                  <a:pt x="0" y="0"/>
                </a:moveTo>
                <a:lnTo>
                  <a:pt x="1608070" y="0"/>
                </a:lnTo>
                <a:lnTo>
                  <a:pt x="1608070" y="1555442"/>
                </a:lnTo>
                <a:lnTo>
                  <a:pt x="0" y="15554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2" name="Group 24">
            <a:extLst>
              <a:ext uri="{FF2B5EF4-FFF2-40B4-BE49-F238E27FC236}">
                <a16:creationId xmlns:a16="http://schemas.microsoft.com/office/drawing/2014/main" id="{AA966E60-2AB4-8FE9-9291-769A152BD62F}"/>
              </a:ext>
            </a:extLst>
          </p:cNvPr>
          <p:cNvGrpSpPr/>
          <p:nvPr/>
        </p:nvGrpSpPr>
        <p:grpSpPr>
          <a:xfrm>
            <a:off x="10198008" y="4486294"/>
            <a:ext cx="5146046" cy="2523197"/>
            <a:chOff x="0" y="0"/>
            <a:chExt cx="6861395" cy="4129758"/>
          </a:xfrm>
        </p:grpSpPr>
        <p:grpSp>
          <p:nvGrpSpPr>
            <p:cNvPr id="33" name="Group 25">
              <a:extLst>
                <a:ext uri="{FF2B5EF4-FFF2-40B4-BE49-F238E27FC236}">
                  <a16:creationId xmlns:a16="http://schemas.microsoft.com/office/drawing/2014/main" id="{1275E27B-0A69-488F-BFD8-A265EEC5F9B5}"/>
                </a:ext>
              </a:extLst>
            </p:cNvPr>
            <p:cNvGrpSpPr/>
            <p:nvPr/>
          </p:nvGrpSpPr>
          <p:grpSpPr>
            <a:xfrm>
              <a:off x="0" y="0"/>
              <a:ext cx="6861395" cy="4129758"/>
              <a:chOff x="0" y="0"/>
              <a:chExt cx="1355337" cy="815755"/>
            </a:xfrm>
          </p:grpSpPr>
          <p:sp>
            <p:nvSpPr>
              <p:cNvPr id="35" name="Freeform 26">
                <a:extLst>
                  <a:ext uri="{FF2B5EF4-FFF2-40B4-BE49-F238E27FC236}">
                    <a16:creationId xmlns:a16="http://schemas.microsoft.com/office/drawing/2014/main" id="{03469268-FB3E-70F8-5E75-339BC4464D9F}"/>
                  </a:ext>
                </a:extLst>
              </p:cNvPr>
              <p:cNvSpPr/>
              <p:nvPr/>
            </p:nvSpPr>
            <p:spPr>
              <a:xfrm>
                <a:off x="0" y="0"/>
                <a:ext cx="1355337" cy="815755"/>
              </a:xfrm>
              <a:custGeom>
                <a:avLst/>
                <a:gdLst/>
                <a:ahLst/>
                <a:cxnLst/>
                <a:rect l="l" t="t" r="r" b="b"/>
                <a:pathLst>
                  <a:path w="1355337" h="815755">
                    <a:moveTo>
                      <a:pt x="33098" y="0"/>
                    </a:moveTo>
                    <a:lnTo>
                      <a:pt x="1322240" y="0"/>
                    </a:lnTo>
                    <a:cubicBezTo>
                      <a:pt x="1340519" y="0"/>
                      <a:pt x="1355337" y="14818"/>
                      <a:pt x="1355337" y="33098"/>
                    </a:cubicBezTo>
                    <a:lnTo>
                      <a:pt x="1355337" y="782657"/>
                    </a:lnTo>
                    <a:cubicBezTo>
                      <a:pt x="1355337" y="791435"/>
                      <a:pt x="1351850" y="799854"/>
                      <a:pt x="1345643" y="806061"/>
                    </a:cubicBezTo>
                    <a:cubicBezTo>
                      <a:pt x="1339436" y="812268"/>
                      <a:pt x="1331018" y="815755"/>
                      <a:pt x="1322240" y="815755"/>
                    </a:cubicBezTo>
                    <a:lnTo>
                      <a:pt x="33098" y="815755"/>
                    </a:lnTo>
                    <a:cubicBezTo>
                      <a:pt x="24320" y="815755"/>
                      <a:pt x="15901" y="812268"/>
                      <a:pt x="9694" y="806061"/>
                    </a:cubicBezTo>
                    <a:cubicBezTo>
                      <a:pt x="3487" y="799854"/>
                      <a:pt x="0" y="791435"/>
                      <a:pt x="0" y="782657"/>
                    </a:cubicBezTo>
                    <a:lnTo>
                      <a:pt x="0" y="33098"/>
                    </a:lnTo>
                    <a:cubicBezTo>
                      <a:pt x="0" y="24320"/>
                      <a:pt x="3487" y="15901"/>
                      <a:pt x="9694" y="9694"/>
                    </a:cubicBezTo>
                    <a:cubicBezTo>
                      <a:pt x="15901" y="3487"/>
                      <a:pt x="24320" y="0"/>
                      <a:pt x="330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TextBox 27">
                <a:extLst>
                  <a:ext uri="{FF2B5EF4-FFF2-40B4-BE49-F238E27FC236}">
                    <a16:creationId xmlns:a16="http://schemas.microsoft.com/office/drawing/2014/main" id="{D5DB587D-A792-F535-34A0-D62BD52A7C0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55337" cy="863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4" name="AutoShape 28">
              <a:extLst>
                <a:ext uri="{FF2B5EF4-FFF2-40B4-BE49-F238E27FC236}">
                  <a16:creationId xmlns:a16="http://schemas.microsoft.com/office/drawing/2014/main" id="{0FB9F7A7-627B-121B-B5A4-03A061384157}"/>
                </a:ext>
              </a:extLst>
            </p:cNvPr>
            <p:cNvSpPr/>
            <p:nvPr/>
          </p:nvSpPr>
          <p:spPr>
            <a:xfrm>
              <a:off x="66707" y="1164971"/>
              <a:ext cx="6794688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7" name="Freeform 32">
            <a:extLst>
              <a:ext uri="{FF2B5EF4-FFF2-40B4-BE49-F238E27FC236}">
                <a16:creationId xmlns:a16="http://schemas.microsoft.com/office/drawing/2014/main" id="{036BE3AE-09D3-9CA8-9359-20A1E3FBF474}"/>
              </a:ext>
            </a:extLst>
          </p:cNvPr>
          <p:cNvSpPr/>
          <p:nvPr/>
        </p:nvSpPr>
        <p:spPr>
          <a:xfrm>
            <a:off x="12146533" y="2857500"/>
            <a:ext cx="1299027" cy="1371333"/>
          </a:xfrm>
          <a:custGeom>
            <a:avLst/>
            <a:gdLst/>
            <a:ahLst/>
            <a:cxnLst/>
            <a:rect l="l" t="t" r="r" b="b"/>
            <a:pathLst>
              <a:path w="1299027" h="1371333">
                <a:moveTo>
                  <a:pt x="0" y="0"/>
                </a:moveTo>
                <a:lnTo>
                  <a:pt x="1299027" y="0"/>
                </a:lnTo>
                <a:lnTo>
                  <a:pt x="1299027" y="1371333"/>
                </a:lnTo>
                <a:lnTo>
                  <a:pt x="0" y="13713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57EBDB6D-B969-D4C5-05BA-D8564DB5DC9E}"/>
              </a:ext>
            </a:extLst>
          </p:cNvPr>
          <p:cNvSpPr txBox="1"/>
          <p:nvPr/>
        </p:nvSpPr>
        <p:spPr>
          <a:xfrm>
            <a:off x="11585914" y="4621033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해결방안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FD69DB0E-3AC8-231E-C0AE-EA69542DBDF2}"/>
              </a:ext>
            </a:extLst>
          </p:cNvPr>
          <p:cNvSpPr txBox="1"/>
          <p:nvPr/>
        </p:nvSpPr>
        <p:spPr>
          <a:xfrm>
            <a:off x="4756166" y="4609765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제약사항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560A22FF-0B8E-CA38-86FA-C5CAB1B442A7}"/>
              </a:ext>
            </a:extLst>
          </p:cNvPr>
          <p:cNvSpPr txBox="1"/>
          <p:nvPr/>
        </p:nvSpPr>
        <p:spPr>
          <a:xfrm>
            <a:off x="3797664" y="5466574"/>
            <a:ext cx="4482772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비정상 데이터의 혼재로 인한</a:t>
            </a:r>
            <a:b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차트 왜곡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42" name="TextBox 35">
            <a:extLst>
              <a:ext uri="{FF2B5EF4-FFF2-40B4-BE49-F238E27FC236}">
                <a16:creationId xmlns:a16="http://schemas.microsoft.com/office/drawing/2014/main" id="{46298924-7CAC-E2EF-63AE-9EC3BC63093D}"/>
              </a:ext>
            </a:extLst>
          </p:cNvPr>
          <p:cNvSpPr txBox="1"/>
          <p:nvPr/>
        </p:nvSpPr>
        <p:spPr>
          <a:xfrm>
            <a:off x="10547158" y="5462654"/>
            <a:ext cx="4482772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en-US" sz="21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read_frame</a:t>
            </a:r>
            <a:r>
              <a: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()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</a:t>
            </a:r>
            <a:endParaRPr lang="en-US" altLang="ko-KR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이상치 제거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  <p:extLst>
      <p:ext uri="{BB962C8B-B14F-4D97-AF65-F5344CB8AC3E}">
        <p14:creationId xmlns:p14="http://schemas.microsoft.com/office/powerpoint/2010/main" val="235924548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6D58496-A30B-718A-A192-008016A88D8A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F0057FF-32F0-A2FC-AD99-38C2A717B2C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64F0158-BDA0-DFDA-16BC-C8D1D27096FE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762996F-37F3-6F0B-1A1C-66498C7A972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C1961AA-619C-E94B-A795-3A087521648B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AF12370-2208-18C1-3055-9C39BADA1A2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7D1A14E-0747-BDE8-98F4-D8F2E8294F6D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58B1D7D-C601-01F1-D99B-B8D15C9F439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5F2AD4A-F8D8-B479-69A1-83BA8220AD6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4D3D3DE-B95E-4D10-22FA-40B1FA4FA933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AB99B3C-166A-E28F-0B5C-BADBB7FD3CB9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CDD7CC3-1F59-FF85-B435-6F7AA09A6B6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429B97B-677B-A677-7FE6-89B32C4481A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1A6444-8C08-7F6C-79B2-B3906374308C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774610A-185E-3EE2-7C6E-6BF28F94FC8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1B2AD45-5C19-66B9-F60C-B382AF48FCE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F685FF1-5A9E-4269-E32C-5A5A5DC1729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ABA7C-FD88-CC89-9441-50EE0B282200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5B478036-47B5-3287-BB11-C8A6755631A7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82374E-4543-55C5-9ACD-E5E08DF54968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대시보드 통계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1BF75A-6947-8924-1E35-E2D5E21D9E57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45BE72D-2E02-38F8-908C-5A98354D8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708" y="2144277"/>
            <a:ext cx="15356443" cy="1428949"/>
          </a:xfrm>
          <a:prstGeom prst="rect">
            <a:avLst/>
          </a:prstGeom>
        </p:spPr>
      </p:pic>
      <p:pic>
        <p:nvPicPr>
          <p:cNvPr id="29" name="그림 28" descr="텍스트, 도표, 그래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493CAD-D1EF-0F31-4C27-E87CB3363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5030" y="3484315"/>
            <a:ext cx="10724424" cy="535573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99ECD4-C28C-1C1E-684D-815851D9DCDB}"/>
              </a:ext>
            </a:extLst>
          </p:cNvPr>
          <p:cNvSpPr/>
          <p:nvPr/>
        </p:nvSpPr>
        <p:spPr>
          <a:xfrm>
            <a:off x="1066800" y="1949056"/>
            <a:ext cx="16177680" cy="7438237"/>
          </a:xfrm>
          <a:prstGeom prst="rect">
            <a:avLst/>
          </a:prstGeom>
          <a:solidFill>
            <a:srgbClr val="A6A6A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E192C5-6E64-1473-BB9B-A497F9A8A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062" y="2421052"/>
            <a:ext cx="12130040" cy="6101337"/>
          </a:xfrm>
          <a:prstGeom prst="rect">
            <a:avLst/>
          </a:prstGeom>
          <a:ln>
            <a:solidFill>
              <a:srgbClr val="658C6A"/>
            </a:solidFill>
          </a:ln>
        </p:spPr>
      </p:pic>
      <p:pic>
        <p:nvPicPr>
          <p:cNvPr id="43" name="그림 42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F5F41F-3367-D4FB-77BD-71F9309E3A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05" y="7105802"/>
            <a:ext cx="6743993" cy="20078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329989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A37407-0B3E-9290-8E09-7CE059145364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B42D6A-8E74-8D17-8712-5B9574E7DC2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5090267-0BD3-5C4E-AF3F-9C8FF8F10F85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FE770E2-AD75-BBC5-7827-1F235E10643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D686E85-52E9-2B3D-E910-14A2AA424D9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88FBC8D-C9B0-679A-62C9-88487D8F6C92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7A2C494-2E1A-32AB-5AC0-D4D186E3067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67A48DE-1C73-22FC-B31F-EFEF8776CC2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F9DBCFB-A28D-80E7-62E2-840BED6D99D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8B2D8C7-C317-D8CE-26E3-2CBE0BC80E1C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5230046-F7BF-A469-E00B-3A0A11E3661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594F04A-BE18-BE36-9B37-DE3F8201B98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7A36F15-89F3-A889-32EE-20A1DEA636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D48437F-6A75-DBDA-F701-3AEBEC24D683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3ED248D-0B6C-34CD-B466-1B79022C4F5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B0E66DF-5FEF-2D76-5E7B-6A01DBF5E6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FCA8A552-0399-B1B1-920A-E9F71C4F539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473D8B-D8A8-131E-B787-E4E6D337DC4C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DFDB3CE2-8798-7272-C587-EC9AEBE325D9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E158DA-3CC6-ED80-B6CA-E1F1ECD3786E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altLang="ko-KR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2EF6DC-5C84-309C-CB85-385BECC448DB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2" name="그래픽 31" descr="화살표 원 단색으로 채워진">
            <a:extLst>
              <a:ext uri="{FF2B5EF4-FFF2-40B4-BE49-F238E27FC236}">
                <a16:creationId xmlns:a16="http://schemas.microsoft.com/office/drawing/2014/main" id="{CAE94984-0143-57F0-EFE6-CDC9FE696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7530" y="3298459"/>
            <a:ext cx="4604217" cy="4604217"/>
          </a:xfrm>
          <a:prstGeom prst="rect">
            <a:avLst/>
          </a:prstGeom>
        </p:spPr>
      </p:pic>
      <p:pic>
        <p:nvPicPr>
          <p:cNvPr id="36" name="그래픽 35" descr="말풍선 윤곽선">
            <a:extLst>
              <a:ext uri="{FF2B5EF4-FFF2-40B4-BE49-F238E27FC236}">
                <a16:creationId xmlns:a16="http://schemas.microsoft.com/office/drawing/2014/main" id="{5065B19F-E982-E4C9-3739-ECA7232FEF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746" y="3587246"/>
            <a:ext cx="4756654" cy="475665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7CE9CD-4751-8002-C145-B3A77E05B85D}"/>
              </a:ext>
            </a:extLst>
          </p:cNvPr>
          <p:cNvSpPr/>
          <p:nvPr/>
        </p:nvSpPr>
        <p:spPr>
          <a:xfrm>
            <a:off x="10571716" y="5067300"/>
            <a:ext cx="26670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채팅 분석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7F39C9-8532-D3B1-60A4-8E1D579D4C83}"/>
              </a:ext>
            </a:extLst>
          </p:cNvPr>
          <p:cNvSpPr/>
          <p:nvPr/>
        </p:nvSpPr>
        <p:spPr>
          <a:xfrm>
            <a:off x="4593884" y="5159860"/>
            <a:ext cx="2667000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자동 분석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914364283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41627" y="1388861"/>
            <a:ext cx="789884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진행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1" name="AutoShape 21"/>
          <p:cNvSpPr/>
          <p:nvPr/>
        </p:nvSpPr>
        <p:spPr>
          <a:xfrm>
            <a:off x="980630" y="3841135"/>
            <a:ext cx="16278670" cy="0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3485113" y="3399720"/>
            <a:ext cx="1005073" cy="863735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A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1차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3987650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 rot="0">
            <a:off x="2424919" y="4816457"/>
            <a:ext cx="2903178" cy="1701143"/>
            <a:chOff x="0" y="0"/>
            <a:chExt cx="762847" cy="4469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762847" cy="50414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918"/>
                </a:lnSpc>
                <a:defRPr/>
              </a:pPr>
              <a:r>
                <a:rPr lang="ko-KR" alt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기획 및 탐색</a:t>
              </a:r>
              <a:endParaRPr lang="en-US" sz="27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27085" y="6657194"/>
            <a:ext cx="2903178" cy="1949739"/>
            <a:chOff x="0" y="0"/>
            <a:chExt cx="762847" cy="5123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2847" cy="512319"/>
            </a:xfrm>
            <a:custGeom>
              <a:avLst/>
              <a:gdLst/>
              <a:ahLst/>
              <a:cxnLst/>
              <a:rect l="l" t="t" r="r" b="b"/>
              <a:pathLst>
                <a:path w="762847" h="512319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80319"/>
                  </a:lnTo>
                  <a:cubicBezTo>
                    <a:pt x="762847" y="488806"/>
                    <a:pt x="759476" y="496945"/>
                    <a:pt x="753475" y="502946"/>
                  </a:cubicBezTo>
                  <a:cubicBezTo>
                    <a:pt x="747474" y="508948"/>
                    <a:pt x="739334" y="512319"/>
                    <a:pt x="730847" y="512319"/>
                  </a:cubicBezTo>
                  <a:lnTo>
                    <a:pt x="32000" y="512319"/>
                  </a:lnTo>
                  <a:cubicBezTo>
                    <a:pt x="23513" y="512319"/>
                    <a:pt x="15374" y="508948"/>
                    <a:pt x="9373" y="502946"/>
                  </a:cubicBezTo>
                  <a:cubicBezTo>
                    <a:pt x="3371" y="496945"/>
                    <a:pt x="0" y="488806"/>
                    <a:pt x="0" y="480319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62847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초기 기획</a:t>
              </a:r>
              <a:r>
                <a:rPr lang="en-US" altLang="ko-KR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및 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 탐색을 통한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방향성</a:t>
              </a:r>
              <a:r>
                <a:rPr lang="en-US" altLang="ko-KR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 </a:t>
              </a: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구현 범위 확정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985977" y="3399720"/>
            <a:ext cx="1005073" cy="863735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2차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7524518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6" name="Group 36"/>
          <p:cNvGrpSpPr/>
          <p:nvPr/>
        </p:nvGrpSpPr>
        <p:grpSpPr>
          <a:xfrm>
            <a:off x="6011712" y="4816457"/>
            <a:ext cx="2900030" cy="1701143"/>
            <a:chOff x="0" y="0"/>
            <a:chExt cx="762020" cy="44699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altLang="ko-KR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1</a:t>
              </a: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차 개발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013876" y="6657194"/>
            <a:ext cx="2900030" cy="1949739"/>
            <a:chOff x="0" y="0"/>
            <a:chExt cx="762020" cy="51231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핵심 기능 구현 및 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 파이프라인 구성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11015046" y="4205852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0486600" y="3399720"/>
            <a:ext cx="1005073" cy="863735"/>
            <a:chOff x="0" y="0"/>
            <a:chExt cx="812800" cy="698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3차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548580" y="4816457"/>
            <a:ext cx="2900030" cy="1701143"/>
            <a:chOff x="0" y="0"/>
            <a:chExt cx="762020" cy="44699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확인 및 검증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550744" y="6657194"/>
            <a:ext cx="2900030" cy="1949739"/>
            <a:chOff x="0" y="0"/>
            <a:chExt cx="762020" cy="51231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결과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검증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및 분석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4038590" y="3399720"/>
            <a:ext cx="1005073" cy="863735"/>
            <a:chOff x="0" y="0"/>
            <a:chExt cx="812800" cy="6985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4차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 flipV="1">
            <a:off x="14541127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6" name="Group 56"/>
          <p:cNvGrpSpPr/>
          <p:nvPr/>
        </p:nvGrpSpPr>
        <p:grpSpPr>
          <a:xfrm>
            <a:off x="13091112" y="4816457"/>
            <a:ext cx="2900030" cy="1701143"/>
            <a:chOff x="0" y="0"/>
            <a:chExt cx="762020" cy="44699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altLang="ko-KR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</a:t>
              </a: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차 개발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091112" y="6657194"/>
            <a:ext cx="2900030" cy="1949739"/>
            <a:chOff x="0" y="0"/>
            <a:chExt cx="762020" cy="51231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검증 결과 반영 및 </a:t>
              </a:r>
              <a:endPara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3079"/>
                </a:lnSpc>
              </a:pP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기능 개선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60913C-6778-CB99-40B5-3463348647B2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0AA09A1-4D76-1DDD-B238-021320E007EA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BA192F7-83C3-F14C-EF98-0E3B12905A95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2B4F634-842B-90EB-595C-1933C923C801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5887E9A-379F-50EF-1CB1-02F526BF915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3DA9ACB-1712-EDA6-3A69-52FF0BE4B85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F041A36-544C-8090-9854-F698C58BC4E3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316937A-41B3-FBEB-9BD1-338B773DBB3D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BDF292A-94C4-F52A-C107-8C73031E3279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9E4C0E2-91A7-419D-E93D-31BF628B9DD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FBF4D29-82BD-1D8A-7BBE-386B67A3B13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B8CFAD6-C38A-FD6C-4CD9-BE2C32A25E1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7341712-EAC9-15F9-BCA5-C3E78688118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7041E01-3AF5-364D-7FCA-C108F81B6A8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3814775-EA23-7A50-8BAB-2F6B922B287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C84A305-F2D1-CB33-07CA-96B4B23D821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0654F46-5221-E9CE-85E2-131188EE221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FF9172-C489-DA2A-BDD0-BC510E6C20A9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A5148471-3B93-B3C9-F6D3-A93ABC4A49F8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B88EA8-CB16-EDBD-A725-EC469F7D2115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altLang="ko-KR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B4424-A247-E259-1652-BAE1D5839163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1" name="Freeform 27">
            <a:extLst>
              <a:ext uri="{FF2B5EF4-FFF2-40B4-BE49-F238E27FC236}">
                <a16:creationId xmlns:a16="http://schemas.microsoft.com/office/drawing/2014/main" id="{351FD0FA-DCBB-A974-7E80-188DCE167570}"/>
              </a:ext>
            </a:extLst>
          </p:cNvPr>
          <p:cNvSpPr/>
          <p:nvPr/>
        </p:nvSpPr>
        <p:spPr>
          <a:xfrm>
            <a:off x="1679411" y="3158639"/>
            <a:ext cx="4226711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운영 데이터 정규화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8AD97F10-BFB1-7267-680E-31B1C78E1106}"/>
              </a:ext>
            </a:extLst>
          </p:cNvPr>
          <p:cNvSpPr/>
          <p:nvPr/>
        </p:nvSpPr>
        <p:spPr>
          <a:xfrm>
            <a:off x="12068678" y="3158640"/>
            <a:ext cx="4226712" cy="49512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캐시 재사용 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신규 분석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688276CF-3F59-DE61-AD41-104F6A5BD46F}"/>
              </a:ext>
            </a:extLst>
          </p:cNvPr>
          <p:cNvSpPr/>
          <p:nvPr/>
        </p:nvSpPr>
        <p:spPr>
          <a:xfrm>
            <a:off x="6874044" y="3164083"/>
            <a:ext cx="4226712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보유 데이터</a:t>
            </a:r>
            <a:r>
              <a:rPr lang="en-US" altLang="ko-KR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근거 기반 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응답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 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인사이트 도출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9" name="AutoShape 25">
            <a:extLst>
              <a:ext uri="{FF2B5EF4-FFF2-40B4-BE49-F238E27FC236}">
                <a16:creationId xmlns:a16="http://schemas.microsoft.com/office/drawing/2014/main" id="{38717478-E69E-951F-3332-E4AE8821D781}"/>
              </a:ext>
            </a:extLst>
          </p:cNvPr>
          <p:cNvSpPr/>
          <p:nvPr/>
        </p:nvSpPr>
        <p:spPr>
          <a:xfrm flipV="1">
            <a:off x="1823828" y="2705100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F1B43-4A5E-CA95-CE12-70487F7E979C}"/>
              </a:ext>
            </a:extLst>
          </p:cNvPr>
          <p:cNvSpPr txBox="1"/>
          <p:nvPr/>
        </p:nvSpPr>
        <p:spPr>
          <a:xfrm>
            <a:off x="1447800" y="2070120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자동 분석</a:t>
            </a:r>
            <a:endParaRPr lang="en-US" altLang="ko-KR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219394704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3BB20A2-C3AC-25F0-2FC4-7A364ED28B2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ED9E3A-1529-1C77-D87A-DA73D1386EA0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C456FF-BF7A-8D8D-4A1F-0D6B24CB0B23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94C0FAB-02C0-7E88-D145-964792B8A9E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D7165FD-C5B2-3A0A-54AF-4EBF4AE4C3A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3D9FD6-2FBA-FCA2-A12D-F160A348B807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7F21B48-B8BC-8BF6-4827-1E21EAD3BEC3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656F862-86DC-EB2D-EF77-6FC3D8C8C07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9EF3FB1-7ADF-A835-1B35-ECC2DB5DE9D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E86EB93-C339-2729-41D4-5D2FD17FDB71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0F49FE2-7C06-FA86-39B8-4DB3C59EDC18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E33ACF4-A5CE-06DB-3864-95660EE8B2F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76C2AB2-02E7-0D0C-AE47-38044744D5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DDDC6A32-8C1A-AF50-3F9A-60819040579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68444BA-6E83-A520-3BED-DBBB78E53B1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7A004165-E44F-2712-34BD-E3AC3AF160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81B8F36-8775-D08D-E8B1-F6E2B189DD74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F5B85F-33F7-AAD6-40C0-72E818C9B499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F3F5DFFC-794A-4335-828F-73FB14BE9E7D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18F55-132D-E44C-9BFC-4FE53571A16A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altLang="ko-KR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95FDE7-99C6-2A46-3154-E0B6075F918C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1" name="Freeform 27">
            <a:extLst>
              <a:ext uri="{FF2B5EF4-FFF2-40B4-BE49-F238E27FC236}">
                <a16:creationId xmlns:a16="http://schemas.microsoft.com/office/drawing/2014/main" id="{007D3FE4-E548-B389-6E5D-28E7EE41C5A1}"/>
              </a:ext>
            </a:extLst>
          </p:cNvPr>
          <p:cNvSpPr/>
          <p:nvPr/>
        </p:nvSpPr>
        <p:spPr>
          <a:xfrm>
            <a:off x="1679411" y="3158639"/>
            <a:ext cx="4226711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운영 데이터 정규화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92103EE3-F1AC-FCBB-92E8-73B1F8919292}"/>
              </a:ext>
            </a:extLst>
          </p:cNvPr>
          <p:cNvSpPr/>
          <p:nvPr/>
        </p:nvSpPr>
        <p:spPr>
          <a:xfrm>
            <a:off x="12068678" y="3158640"/>
            <a:ext cx="4226712" cy="49512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캐시 재사용 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신규 분석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DDEF4241-E703-68AB-0090-AE1D0C1D0FF1}"/>
              </a:ext>
            </a:extLst>
          </p:cNvPr>
          <p:cNvSpPr/>
          <p:nvPr/>
        </p:nvSpPr>
        <p:spPr>
          <a:xfrm>
            <a:off x="6874044" y="3164083"/>
            <a:ext cx="4226712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보유 데이터</a:t>
            </a:r>
            <a:r>
              <a:rPr lang="en-US" altLang="ko-KR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근거 기반 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응답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 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인사이트 도출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81CD04D-DE8F-0531-33A5-61EA44D49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773" y="3771900"/>
            <a:ext cx="4226711" cy="977426"/>
          </a:xfrm>
          <a:prstGeom prst="rect">
            <a:avLst/>
          </a:prstGeom>
        </p:spPr>
      </p:pic>
      <p:sp>
        <p:nvSpPr>
          <p:cNvPr id="27" name="Freeform 27">
            <a:extLst>
              <a:ext uri="{FF2B5EF4-FFF2-40B4-BE49-F238E27FC236}">
                <a16:creationId xmlns:a16="http://schemas.microsoft.com/office/drawing/2014/main" id="{6BCE3DE1-D89F-DC3E-6D15-E90AFD2C342D}"/>
              </a:ext>
            </a:extLst>
          </p:cNvPr>
          <p:cNvSpPr/>
          <p:nvPr/>
        </p:nvSpPr>
        <p:spPr>
          <a:xfrm>
            <a:off x="1677772" y="5295900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서버요청 처리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기간</a:t>
            </a:r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 유형 파싱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9" name="그래픽 28" descr="아래쪽 화살표 단색으로 채워진">
            <a:extLst>
              <a:ext uri="{FF2B5EF4-FFF2-40B4-BE49-F238E27FC236}">
                <a16:creationId xmlns:a16="http://schemas.microsoft.com/office/drawing/2014/main" id="{E30B70A2-5BF8-1DFB-50EE-23986E31C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1313" y="4457700"/>
            <a:ext cx="914400" cy="830103"/>
          </a:xfrm>
          <a:prstGeom prst="rect">
            <a:avLst/>
          </a:prstGeom>
        </p:spPr>
      </p:pic>
      <p:sp>
        <p:nvSpPr>
          <p:cNvPr id="30" name="Freeform 27">
            <a:extLst>
              <a:ext uri="{FF2B5EF4-FFF2-40B4-BE49-F238E27FC236}">
                <a16:creationId xmlns:a16="http://schemas.microsoft.com/office/drawing/2014/main" id="{46BEFD52-F1C1-AE56-1CD7-84057BB353A7}"/>
              </a:ext>
            </a:extLst>
          </p:cNvPr>
          <p:cNvSpPr/>
          <p:nvPr/>
        </p:nvSpPr>
        <p:spPr>
          <a:xfrm>
            <a:off x="1676133" y="6993140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통계 데이터 수집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- </a:t>
            </a:r>
            <a:r>
              <a:rPr lang="en-US" altLang="ko-KR" sz="2400" dirty="0" err="1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stats_data</a:t>
            </a:r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생성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1" name="그래픽 30" descr="아래쪽 화살표 단색으로 채워진">
            <a:extLst>
              <a:ext uri="{FF2B5EF4-FFF2-40B4-BE49-F238E27FC236}">
                <a16:creationId xmlns:a16="http://schemas.microsoft.com/office/drawing/2014/main" id="{52FFA040-DA93-1CF7-1570-9B6976FE3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49674" y="6154940"/>
            <a:ext cx="914400" cy="830103"/>
          </a:xfrm>
          <a:prstGeom prst="rect">
            <a:avLst/>
          </a:prstGeom>
        </p:spPr>
      </p:pic>
      <p:sp>
        <p:nvSpPr>
          <p:cNvPr id="32" name="AutoShape 25">
            <a:extLst>
              <a:ext uri="{FF2B5EF4-FFF2-40B4-BE49-F238E27FC236}">
                <a16:creationId xmlns:a16="http://schemas.microsoft.com/office/drawing/2014/main" id="{AC440B3C-020E-6C65-0D4B-9A6213404790}"/>
              </a:ext>
            </a:extLst>
          </p:cNvPr>
          <p:cNvSpPr/>
          <p:nvPr/>
        </p:nvSpPr>
        <p:spPr>
          <a:xfrm flipV="1">
            <a:off x="1823828" y="2705100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F4AF74-19AA-55C4-F8D7-87F83D69D429}"/>
              </a:ext>
            </a:extLst>
          </p:cNvPr>
          <p:cNvSpPr txBox="1"/>
          <p:nvPr/>
        </p:nvSpPr>
        <p:spPr>
          <a:xfrm>
            <a:off x="1447800" y="2070120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자동 분석</a:t>
            </a:r>
            <a:endParaRPr lang="en-US" altLang="ko-KR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945872067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ADBA4A6-0EFA-A1AD-2DF9-158B6B584C5D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18F4818-35F0-BAB9-4948-80CBB728B98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6806844-3FE6-5DFC-3EA8-4347745A2DE2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8E616FD-E29F-5881-CDF4-AD61A812723A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16E7BAC-C806-9E56-93C4-19C376FD1EEE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956E393-216A-E4BF-456A-3D67DA53E1A1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899B932-2123-EBB8-9974-6BB9F7D04E39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E88A90F-7854-4E81-84A0-131EF35A8F67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02F2A5B-26D2-58BD-9DA4-2E4920C870F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34A8EC6-73E4-2D38-1DA7-CCB63CD0B71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ED6259A-260A-FBD4-2A0E-799923EE31ED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A75C145-0051-2301-F365-ED7E1DDA7B1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82063A2-4EAD-ACE7-6329-E01E4BBA8EA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F0B20129-F602-F266-CCEA-9427B128FEDC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E00586D-F253-56D9-CC8B-6C79AD6228A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E45FEB1-87A1-DD67-1EC2-C9795858BD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E2E203C8-F3E7-88D6-90C6-D5E2471847EF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EE2CE4-B3AC-C0A9-B1A0-32481EA2A20C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4BBF5EF1-5D10-03EB-B09B-6993E30DB7DD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10DB17-3DE0-1173-28A4-0C8C007C1F2C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altLang="ko-KR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AD3CF-0854-4AE3-B69C-1279ABDE5BA9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1" name="Freeform 27">
            <a:extLst>
              <a:ext uri="{FF2B5EF4-FFF2-40B4-BE49-F238E27FC236}">
                <a16:creationId xmlns:a16="http://schemas.microsoft.com/office/drawing/2014/main" id="{46985A14-F4B1-B57C-1C0C-A2643E603537}"/>
              </a:ext>
            </a:extLst>
          </p:cNvPr>
          <p:cNvSpPr/>
          <p:nvPr/>
        </p:nvSpPr>
        <p:spPr>
          <a:xfrm>
            <a:off x="1679411" y="3158639"/>
            <a:ext cx="4226711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운영 데이터 정규화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13BCC8B4-E5CD-0E3C-6DA9-ECDD83F51EF7}"/>
              </a:ext>
            </a:extLst>
          </p:cNvPr>
          <p:cNvSpPr/>
          <p:nvPr/>
        </p:nvSpPr>
        <p:spPr>
          <a:xfrm>
            <a:off x="12068678" y="3158640"/>
            <a:ext cx="4226712" cy="49512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캐시 재사용 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신규 분석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43BADF1D-2194-B9EA-5157-FC4E72DFC98A}"/>
              </a:ext>
            </a:extLst>
          </p:cNvPr>
          <p:cNvSpPr/>
          <p:nvPr/>
        </p:nvSpPr>
        <p:spPr>
          <a:xfrm>
            <a:off x="6874044" y="3164083"/>
            <a:ext cx="4226712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인사이트 도출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235FB9-F0B3-3D89-8D0E-EBC9B729C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773" y="3771900"/>
            <a:ext cx="4226711" cy="977426"/>
          </a:xfrm>
          <a:prstGeom prst="rect">
            <a:avLst/>
          </a:prstGeom>
        </p:spPr>
      </p:pic>
      <p:sp>
        <p:nvSpPr>
          <p:cNvPr id="27" name="Freeform 27">
            <a:extLst>
              <a:ext uri="{FF2B5EF4-FFF2-40B4-BE49-F238E27FC236}">
                <a16:creationId xmlns:a16="http://schemas.microsoft.com/office/drawing/2014/main" id="{AFCB8890-6DEF-7F3F-76CB-5695C793132E}"/>
              </a:ext>
            </a:extLst>
          </p:cNvPr>
          <p:cNvSpPr/>
          <p:nvPr/>
        </p:nvSpPr>
        <p:spPr>
          <a:xfrm>
            <a:off x="1677772" y="5295900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서버요청 처리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기간</a:t>
            </a:r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 유형 파싱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CFF96811-8E43-B8FA-C4B3-7FE50292F0CB}"/>
              </a:ext>
            </a:extLst>
          </p:cNvPr>
          <p:cNvSpPr/>
          <p:nvPr/>
        </p:nvSpPr>
        <p:spPr>
          <a:xfrm>
            <a:off x="1676133" y="6993140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통계 데이터 수집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- </a:t>
            </a:r>
            <a:r>
              <a:rPr lang="en-US" altLang="ko-KR" sz="2400" dirty="0" err="1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stats_data</a:t>
            </a:r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생성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2" name="그래픽 31" descr="뒤로 단색으로 채워진">
            <a:extLst>
              <a:ext uri="{FF2B5EF4-FFF2-40B4-BE49-F238E27FC236}">
                <a16:creationId xmlns:a16="http://schemas.microsoft.com/office/drawing/2014/main" id="{01DB039D-B1B2-1AE7-CD27-9CE79E4B13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1574" y="5005454"/>
            <a:ext cx="914400" cy="914400"/>
          </a:xfrm>
          <a:prstGeom prst="rect">
            <a:avLst/>
          </a:prstGeom>
        </p:spPr>
      </p:pic>
      <p:sp>
        <p:nvSpPr>
          <p:cNvPr id="33" name="Freeform 27">
            <a:extLst>
              <a:ext uri="{FF2B5EF4-FFF2-40B4-BE49-F238E27FC236}">
                <a16:creationId xmlns:a16="http://schemas.microsoft.com/office/drawing/2014/main" id="{446CDD08-29A6-E486-DC75-1E784220339B}"/>
              </a:ext>
            </a:extLst>
          </p:cNvPr>
          <p:cNvSpPr/>
          <p:nvPr/>
        </p:nvSpPr>
        <p:spPr>
          <a:xfrm>
            <a:off x="6874045" y="3799999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통계 데이터 </a:t>
            </a:r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전달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4" name="Freeform 27">
            <a:extLst>
              <a:ext uri="{FF2B5EF4-FFF2-40B4-BE49-F238E27FC236}">
                <a16:creationId xmlns:a16="http://schemas.microsoft.com/office/drawing/2014/main" id="{9DEEB4B5-EF9B-BE50-F695-E8A2D09B29FC}"/>
              </a:ext>
            </a:extLst>
          </p:cNvPr>
          <p:cNvSpPr/>
          <p:nvPr/>
        </p:nvSpPr>
        <p:spPr>
          <a:xfrm>
            <a:off x="6874045" y="5296848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구조화 프롬프트 설정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6" name="Freeform 27">
            <a:extLst>
              <a:ext uri="{FF2B5EF4-FFF2-40B4-BE49-F238E27FC236}">
                <a16:creationId xmlns:a16="http://schemas.microsoft.com/office/drawing/2014/main" id="{C5FA83E1-DD64-EA37-A38D-D7AFBC5D454A}"/>
              </a:ext>
            </a:extLst>
          </p:cNvPr>
          <p:cNvSpPr/>
          <p:nvPr/>
        </p:nvSpPr>
        <p:spPr>
          <a:xfrm>
            <a:off x="6878825" y="6993140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sz="2400" dirty="0" err="1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MarkDown</a:t>
            </a:r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형태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7" name="그래픽 36" descr="아래쪽 화살표 단색으로 채워진">
            <a:extLst>
              <a:ext uri="{FF2B5EF4-FFF2-40B4-BE49-F238E27FC236}">
                <a16:creationId xmlns:a16="http://schemas.microsoft.com/office/drawing/2014/main" id="{C6C92F7F-E74A-09A9-365C-2CE77EF0C7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9383" y="4521157"/>
            <a:ext cx="914400" cy="830103"/>
          </a:xfrm>
          <a:prstGeom prst="rect">
            <a:avLst/>
          </a:prstGeom>
        </p:spPr>
      </p:pic>
      <p:pic>
        <p:nvPicPr>
          <p:cNvPr id="38" name="그래픽 37" descr="아래쪽 화살표 단색으로 채워진">
            <a:extLst>
              <a:ext uri="{FF2B5EF4-FFF2-40B4-BE49-F238E27FC236}">
                <a16:creationId xmlns:a16="http://schemas.microsoft.com/office/drawing/2014/main" id="{F7F7F66E-6C33-AF23-07FA-69C5C7440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27744" y="6218397"/>
            <a:ext cx="914400" cy="830103"/>
          </a:xfrm>
          <a:prstGeom prst="rect">
            <a:avLst/>
          </a:prstGeom>
        </p:spPr>
      </p:pic>
      <p:sp>
        <p:nvSpPr>
          <p:cNvPr id="39" name="AutoShape 25">
            <a:extLst>
              <a:ext uri="{FF2B5EF4-FFF2-40B4-BE49-F238E27FC236}">
                <a16:creationId xmlns:a16="http://schemas.microsoft.com/office/drawing/2014/main" id="{1DAF3C48-2040-1FBB-1167-17C9609B5CB9}"/>
              </a:ext>
            </a:extLst>
          </p:cNvPr>
          <p:cNvSpPr/>
          <p:nvPr/>
        </p:nvSpPr>
        <p:spPr>
          <a:xfrm flipV="1">
            <a:off x="1823828" y="2705100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98A1D6-5472-8D97-012E-08A58D21AE87}"/>
              </a:ext>
            </a:extLst>
          </p:cNvPr>
          <p:cNvSpPr txBox="1"/>
          <p:nvPr/>
        </p:nvSpPr>
        <p:spPr>
          <a:xfrm>
            <a:off x="1447800" y="2070120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자동 분석</a:t>
            </a:r>
            <a:endParaRPr lang="en-US" altLang="ko-KR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909586176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C2A9012-FD27-932D-6932-CE56EF701D6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0F707A-9C7C-6E9A-3998-842A969A77E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F43AAC1-C5FA-72BE-FEE5-06DB49133E6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530117D-6770-5F61-6068-9CA72008191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E4D3910-F71D-C6B0-A657-62E1F387FF4F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8DADC17-87CF-2D0D-4DAC-D1AC40F010A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5EBE6F-C29E-F327-78AC-8347931A1D9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E0A6777-7647-BACF-974A-7257A8D0E75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8248DB7-0B91-F9AB-E751-40185250EC65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678BAB4-5042-B56A-4539-D749C012DD84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3680AEF-904C-0C22-DAD2-F42D86110A89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EA19BA0-65F1-8558-95A3-D941DAB3952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C34E6A6-2D78-624C-4DAE-04437DBBA8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E173459-CFC3-735B-0C27-2E19F403EBA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DE0D423-1B55-DE21-67F9-1860192449E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BC3C759-DAEC-C13B-23F8-A8AAC5AD95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B51EA12-E871-BE1F-ABEF-750CDF2D92A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913F9-9118-D0DF-B432-5741B19527AE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7BE9CA08-D30C-5AA4-2BC7-8B6F9688A934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2FEDEA-4406-CCC0-E94E-BF4151FD466A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altLang="ko-KR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5C427E-865F-A3AD-0555-D59B0BA87A5B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1" name="Freeform 27">
            <a:extLst>
              <a:ext uri="{FF2B5EF4-FFF2-40B4-BE49-F238E27FC236}">
                <a16:creationId xmlns:a16="http://schemas.microsoft.com/office/drawing/2014/main" id="{EF461682-F6CC-8374-29FE-C27F1F9EBFA1}"/>
              </a:ext>
            </a:extLst>
          </p:cNvPr>
          <p:cNvSpPr/>
          <p:nvPr/>
        </p:nvSpPr>
        <p:spPr>
          <a:xfrm>
            <a:off x="1679411" y="3158639"/>
            <a:ext cx="4226711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운영 데이터 정규화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B2757438-A288-EBA8-404F-91178D6DAEF6}"/>
              </a:ext>
            </a:extLst>
          </p:cNvPr>
          <p:cNvSpPr/>
          <p:nvPr/>
        </p:nvSpPr>
        <p:spPr>
          <a:xfrm>
            <a:off x="12068678" y="3158640"/>
            <a:ext cx="4226712" cy="49512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캐시 재사용 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신규 분석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D9D6016A-E988-8BF0-0A8D-3AABCD08A566}"/>
              </a:ext>
            </a:extLst>
          </p:cNvPr>
          <p:cNvSpPr/>
          <p:nvPr/>
        </p:nvSpPr>
        <p:spPr>
          <a:xfrm>
            <a:off x="6874044" y="3164083"/>
            <a:ext cx="4226712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algn="ctr"/>
            <a:r>
              <a:rPr lang="ko-KR" altLang="en-US" sz="2400" b="1" dirty="0">
                <a:solidFill>
                  <a:srgbClr val="1032B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인사이트 도출</a:t>
            </a:r>
            <a:endParaRPr lang="en-US" altLang="ko-KR" sz="2400" b="1" dirty="0">
              <a:solidFill>
                <a:srgbClr val="1032B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23703B7-4EB0-1C3C-303A-5EF4F59A3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773" y="3771900"/>
            <a:ext cx="4226711" cy="977426"/>
          </a:xfrm>
          <a:prstGeom prst="rect">
            <a:avLst/>
          </a:prstGeom>
        </p:spPr>
      </p:pic>
      <p:sp>
        <p:nvSpPr>
          <p:cNvPr id="27" name="Freeform 27">
            <a:extLst>
              <a:ext uri="{FF2B5EF4-FFF2-40B4-BE49-F238E27FC236}">
                <a16:creationId xmlns:a16="http://schemas.microsoft.com/office/drawing/2014/main" id="{5308E8A7-054B-C2B1-31B5-0F59AA51986E}"/>
              </a:ext>
            </a:extLst>
          </p:cNvPr>
          <p:cNvSpPr/>
          <p:nvPr/>
        </p:nvSpPr>
        <p:spPr>
          <a:xfrm>
            <a:off x="1677772" y="5295900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서버요청 처리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기간</a:t>
            </a:r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 유형 파싱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1C0B7D09-7E87-0AB0-8D78-C5E34EB72FA5}"/>
              </a:ext>
            </a:extLst>
          </p:cNvPr>
          <p:cNvSpPr/>
          <p:nvPr/>
        </p:nvSpPr>
        <p:spPr>
          <a:xfrm>
            <a:off x="1676133" y="6993140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통계 데이터 수집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- </a:t>
            </a:r>
            <a:r>
              <a:rPr lang="en-US" altLang="ko-KR" sz="2400" dirty="0" err="1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stats_data</a:t>
            </a:r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생성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32" name="그래픽 31" descr="뒤로 단색으로 채워진">
            <a:extLst>
              <a:ext uri="{FF2B5EF4-FFF2-40B4-BE49-F238E27FC236}">
                <a16:creationId xmlns:a16="http://schemas.microsoft.com/office/drawing/2014/main" id="{12044F8E-12C5-D046-FC83-3C121C5DD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1574" y="5005454"/>
            <a:ext cx="914400" cy="914400"/>
          </a:xfrm>
          <a:prstGeom prst="rect">
            <a:avLst/>
          </a:prstGeom>
        </p:spPr>
      </p:pic>
      <p:sp>
        <p:nvSpPr>
          <p:cNvPr id="33" name="Freeform 27">
            <a:extLst>
              <a:ext uri="{FF2B5EF4-FFF2-40B4-BE49-F238E27FC236}">
                <a16:creationId xmlns:a16="http://schemas.microsoft.com/office/drawing/2014/main" id="{A0388529-B0C0-330B-7A27-FB9E634D765B}"/>
              </a:ext>
            </a:extLst>
          </p:cNvPr>
          <p:cNvSpPr/>
          <p:nvPr/>
        </p:nvSpPr>
        <p:spPr>
          <a:xfrm>
            <a:off x="6874045" y="3799999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통계 데이터 </a:t>
            </a:r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전달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4" name="Freeform 27">
            <a:extLst>
              <a:ext uri="{FF2B5EF4-FFF2-40B4-BE49-F238E27FC236}">
                <a16:creationId xmlns:a16="http://schemas.microsoft.com/office/drawing/2014/main" id="{1DED481C-AE68-08A5-0801-5F7F194B6C0C}"/>
              </a:ext>
            </a:extLst>
          </p:cNvPr>
          <p:cNvSpPr/>
          <p:nvPr/>
        </p:nvSpPr>
        <p:spPr>
          <a:xfrm>
            <a:off x="6874045" y="5296848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구조화 프롬프트 설정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6" name="Freeform 27">
            <a:extLst>
              <a:ext uri="{FF2B5EF4-FFF2-40B4-BE49-F238E27FC236}">
                <a16:creationId xmlns:a16="http://schemas.microsoft.com/office/drawing/2014/main" id="{46298215-B099-052F-5EBC-AB391D9E0D83}"/>
              </a:ext>
            </a:extLst>
          </p:cNvPr>
          <p:cNvSpPr/>
          <p:nvPr/>
        </p:nvSpPr>
        <p:spPr>
          <a:xfrm>
            <a:off x="6878825" y="6993140"/>
            <a:ext cx="4226711" cy="95198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sz="2400" dirty="0" err="1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MarkDown</a:t>
            </a:r>
            <a:r>
              <a:rPr lang="en-US" altLang="ko-KR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400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형태</a:t>
            </a:r>
            <a:endParaRPr lang="en-US" altLang="ko-KR" sz="2400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8" name="그래픽 27" descr="뒤로 단색으로 채워진">
            <a:extLst>
              <a:ext uri="{FF2B5EF4-FFF2-40B4-BE49-F238E27FC236}">
                <a16:creationId xmlns:a16="http://schemas.microsoft.com/office/drawing/2014/main" id="{5ABE90EF-4271-8FFC-B163-1C7A2ABCFB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5914" y="5033850"/>
            <a:ext cx="914400" cy="914400"/>
          </a:xfrm>
          <a:prstGeom prst="rect">
            <a:avLst/>
          </a:prstGeom>
        </p:spPr>
      </p:pic>
      <p:sp>
        <p:nvSpPr>
          <p:cNvPr id="29" name="AutoShape 25">
            <a:extLst>
              <a:ext uri="{FF2B5EF4-FFF2-40B4-BE49-F238E27FC236}">
                <a16:creationId xmlns:a16="http://schemas.microsoft.com/office/drawing/2014/main" id="{7DF7B623-D5D7-A414-197D-716D3350DC93}"/>
              </a:ext>
            </a:extLst>
          </p:cNvPr>
          <p:cNvSpPr/>
          <p:nvPr/>
        </p:nvSpPr>
        <p:spPr>
          <a:xfrm flipV="1">
            <a:off x="1823828" y="2705100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746525-66A7-E505-9274-5FC326EC5A89}"/>
              </a:ext>
            </a:extLst>
          </p:cNvPr>
          <p:cNvSpPr txBox="1"/>
          <p:nvPr/>
        </p:nvSpPr>
        <p:spPr>
          <a:xfrm>
            <a:off x="1447800" y="2070120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자동 분석</a:t>
            </a:r>
            <a:endParaRPr lang="en-US" altLang="ko-KR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64250280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6E008DA-2BAD-5B5A-1716-1D34B216E12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4CCB77-50D0-7863-7C3D-65A83B7F0A9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CDB2462-AD11-D764-1EB0-0773A81E631C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544C2DE-1F9F-7EB8-5EA7-3A2D61ECAF6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48C575B-E09B-00C6-A584-ACB59BBBE4F6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8E01AF-1D66-8DE1-FAC1-0CD27738A302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193A911-8385-A8EF-6958-D9E65CAB6996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5CDCC7D-1E9F-9DE6-7588-4F9663B662E6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B31F65E-7A7C-AFAF-37AC-FBFBB4453F6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F70E48E-5995-1CBD-CB86-75764D47C8F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CAE6450-D6A9-7CBE-A66C-03216BC1258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5114676-C702-8968-9442-364B299E28E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105DEB9-0149-37E8-41AA-379D6CBEF2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D32C8C75-3E02-05DC-3EA7-E82072A61383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3966860-9B39-E9E1-C69E-19330294C04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22E4676-A148-030A-0808-6F106370965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FEBBFEF-E33F-8BC3-99D2-DB7EC53E50DD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48F68F-466A-E3D3-AF3B-2320621CA4DA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16CAD1CB-A67D-CD6C-8069-CCE4740FB51D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0DEEB6-A0A3-BD88-046C-B7705CE27DE5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28C0A4-96C4-DA5A-47F6-8F04DE729B6C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41" name="그림 4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C10AAF-C45C-32A8-A022-8BA1FA80E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4074" y="4057434"/>
            <a:ext cx="6416090" cy="2095857"/>
          </a:xfrm>
          <a:prstGeom prst="rect">
            <a:avLst/>
          </a:prstGeom>
          <a:ln w="38100">
            <a:solidFill>
              <a:srgbClr val="658C6A"/>
            </a:solidFill>
          </a:ln>
          <a:effectLst>
            <a:softEdge rad="31750"/>
          </a:effectLst>
        </p:spPr>
      </p:pic>
      <p:pic>
        <p:nvPicPr>
          <p:cNvPr id="37" name="그림 3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F8E76D-1480-F32F-151B-25CBA865C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175" y="3734430"/>
            <a:ext cx="6739567" cy="1748875"/>
          </a:xfrm>
          <a:prstGeom prst="rect">
            <a:avLst/>
          </a:prstGeom>
          <a:ln>
            <a:solidFill>
              <a:srgbClr val="485849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F120576A-C118-4EC0-2457-9010F7D9DB62}"/>
              </a:ext>
            </a:extLst>
          </p:cNvPr>
          <p:cNvSpPr/>
          <p:nvPr/>
        </p:nvSpPr>
        <p:spPr>
          <a:xfrm>
            <a:off x="7644055" y="3636370"/>
            <a:ext cx="7046024" cy="1860047"/>
          </a:xfrm>
          <a:custGeom>
            <a:avLst/>
            <a:gdLst>
              <a:gd name="csX0" fmla="*/ 522246 w 6887111"/>
              <a:gd name="csY0" fmla="*/ 413305 h 1792354"/>
              <a:gd name="csX1" fmla="*/ 458192 w 6887111"/>
              <a:gd name="csY1" fmla="*/ 477359 h 1792354"/>
              <a:gd name="csX2" fmla="*/ 458192 w 6887111"/>
              <a:gd name="csY2" fmla="*/ 733568 h 1792354"/>
              <a:gd name="csX3" fmla="*/ 522246 w 6887111"/>
              <a:gd name="csY3" fmla="*/ 797622 h 1792354"/>
              <a:gd name="csX4" fmla="*/ 2144916 w 6887111"/>
              <a:gd name="csY4" fmla="*/ 797622 h 1792354"/>
              <a:gd name="csX5" fmla="*/ 2208970 w 6887111"/>
              <a:gd name="csY5" fmla="*/ 733568 h 1792354"/>
              <a:gd name="csX6" fmla="*/ 2208970 w 6887111"/>
              <a:gd name="csY6" fmla="*/ 477359 h 1792354"/>
              <a:gd name="csX7" fmla="*/ 2144916 w 6887111"/>
              <a:gd name="csY7" fmla="*/ 413305 h 1792354"/>
              <a:gd name="csX8" fmla="*/ 298732 w 6887111"/>
              <a:gd name="csY8" fmla="*/ 0 h 1792354"/>
              <a:gd name="csX9" fmla="*/ 6588379 w 6887111"/>
              <a:gd name="csY9" fmla="*/ 0 h 1792354"/>
              <a:gd name="csX10" fmla="*/ 6887111 w 6887111"/>
              <a:gd name="csY10" fmla="*/ 298732 h 1792354"/>
              <a:gd name="csX11" fmla="*/ 6887111 w 6887111"/>
              <a:gd name="csY11" fmla="*/ 1493622 h 1792354"/>
              <a:gd name="csX12" fmla="*/ 6588379 w 6887111"/>
              <a:gd name="csY12" fmla="*/ 1792354 h 1792354"/>
              <a:gd name="csX13" fmla="*/ 298732 w 6887111"/>
              <a:gd name="csY13" fmla="*/ 1792354 h 1792354"/>
              <a:gd name="csX14" fmla="*/ 0 w 6887111"/>
              <a:gd name="csY14" fmla="*/ 1493622 h 1792354"/>
              <a:gd name="csX15" fmla="*/ 0 w 6887111"/>
              <a:gd name="csY15" fmla="*/ 298732 h 1792354"/>
              <a:gd name="csX16" fmla="*/ 298732 w 6887111"/>
              <a:gd name="csY16" fmla="*/ 0 h 17923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6887111" h="1792354">
                <a:moveTo>
                  <a:pt x="522246" y="413305"/>
                </a:moveTo>
                <a:cubicBezTo>
                  <a:pt x="486870" y="413305"/>
                  <a:pt x="458192" y="441983"/>
                  <a:pt x="458192" y="477359"/>
                </a:cubicBezTo>
                <a:lnTo>
                  <a:pt x="458192" y="733568"/>
                </a:lnTo>
                <a:cubicBezTo>
                  <a:pt x="458192" y="768944"/>
                  <a:pt x="486870" y="797622"/>
                  <a:pt x="522246" y="797622"/>
                </a:cubicBezTo>
                <a:lnTo>
                  <a:pt x="2144916" y="797622"/>
                </a:lnTo>
                <a:cubicBezTo>
                  <a:pt x="2180292" y="797622"/>
                  <a:pt x="2208970" y="768944"/>
                  <a:pt x="2208970" y="733568"/>
                </a:cubicBezTo>
                <a:lnTo>
                  <a:pt x="2208970" y="477359"/>
                </a:lnTo>
                <a:cubicBezTo>
                  <a:pt x="2208970" y="441983"/>
                  <a:pt x="2180292" y="413305"/>
                  <a:pt x="2144916" y="413305"/>
                </a:cubicBezTo>
                <a:close/>
                <a:moveTo>
                  <a:pt x="298732" y="0"/>
                </a:moveTo>
                <a:lnTo>
                  <a:pt x="6588379" y="0"/>
                </a:lnTo>
                <a:cubicBezTo>
                  <a:pt x="6753364" y="0"/>
                  <a:pt x="6887111" y="133747"/>
                  <a:pt x="6887111" y="298732"/>
                </a:cubicBezTo>
                <a:lnTo>
                  <a:pt x="6887111" y="1493622"/>
                </a:lnTo>
                <a:cubicBezTo>
                  <a:pt x="6887111" y="1658607"/>
                  <a:pt x="6753364" y="1792354"/>
                  <a:pt x="6588379" y="1792354"/>
                </a:cubicBezTo>
                <a:lnTo>
                  <a:pt x="298732" y="1792354"/>
                </a:lnTo>
                <a:cubicBezTo>
                  <a:pt x="133747" y="1792354"/>
                  <a:pt x="0" y="1658607"/>
                  <a:pt x="0" y="1493622"/>
                </a:cubicBezTo>
                <a:lnTo>
                  <a:pt x="0" y="298732"/>
                </a:lnTo>
                <a:cubicBezTo>
                  <a:pt x="0" y="133747"/>
                  <a:pt x="133747" y="0"/>
                  <a:pt x="298732" y="0"/>
                </a:cubicBezTo>
                <a:close/>
              </a:path>
            </a:pathLst>
          </a:custGeom>
          <a:solidFill>
            <a:srgbClr val="DDDDD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9" name="그림 3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53210E-3CEA-477D-EDA6-826EA699C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1243" y="4887652"/>
            <a:ext cx="6701747" cy="1701698"/>
          </a:xfrm>
          <a:prstGeom prst="rect">
            <a:avLst/>
          </a:prstGeom>
          <a:ln>
            <a:solidFill>
              <a:srgbClr val="485849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2A7DB316-2355-E3F5-60AA-F79ADC6C64D6}"/>
              </a:ext>
            </a:extLst>
          </p:cNvPr>
          <p:cNvSpPr/>
          <p:nvPr/>
        </p:nvSpPr>
        <p:spPr>
          <a:xfrm>
            <a:off x="9737925" y="4835828"/>
            <a:ext cx="7046024" cy="1860047"/>
          </a:xfrm>
          <a:custGeom>
            <a:avLst/>
            <a:gdLst>
              <a:gd name="csX0" fmla="*/ 522246 w 6887111"/>
              <a:gd name="csY0" fmla="*/ 413305 h 1792354"/>
              <a:gd name="csX1" fmla="*/ 458192 w 6887111"/>
              <a:gd name="csY1" fmla="*/ 477359 h 1792354"/>
              <a:gd name="csX2" fmla="*/ 458192 w 6887111"/>
              <a:gd name="csY2" fmla="*/ 733568 h 1792354"/>
              <a:gd name="csX3" fmla="*/ 522246 w 6887111"/>
              <a:gd name="csY3" fmla="*/ 797622 h 1792354"/>
              <a:gd name="csX4" fmla="*/ 2144916 w 6887111"/>
              <a:gd name="csY4" fmla="*/ 797622 h 1792354"/>
              <a:gd name="csX5" fmla="*/ 2208970 w 6887111"/>
              <a:gd name="csY5" fmla="*/ 733568 h 1792354"/>
              <a:gd name="csX6" fmla="*/ 2208970 w 6887111"/>
              <a:gd name="csY6" fmla="*/ 477359 h 1792354"/>
              <a:gd name="csX7" fmla="*/ 2144916 w 6887111"/>
              <a:gd name="csY7" fmla="*/ 413305 h 1792354"/>
              <a:gd name="csX8" fmla="*/ 298732 w 6887111"/>
              <a:gd name="csY8" fmla="*/ 0 h 1792354"/>
              <a:gd name="csX9" fmla="*/ 6588379 w 6887111"/>
              <a:gd name="csY9" fmla="*/ 0 h 1792354"/>
              <a:gd name="csX10" fmla="*/ 6887111 w 6887111"/>
              <a:gd name="csY10" fmla="*/ 298732 h 1792354"/>
              <a:gd name="csX11" fmla="*/ 6887111 w 6887111"/>
              <a:gd name="csY11" fmla="*/ 1493622 h 1792354"/>
              <a:gd name="csX12" fmla="*/ 6588379 w 6887111"/>
              <a:gd name="csY12" fmla="*/ 1792354 h 1792354"/>
              <a:gd name="csX13" fmla="*/ 298732 w 6887111"/>
              <a:gd name="csY13" fmla="*/ 1792354 h 1792354"/>
              <a:gd name="csX14" fmla="*/ 0 w 6887111"/>
              <a:gd name="csY14" fmla="*/ 1493622 h 1792354"/>
              <a:gd name="csX15" fmla="*/ 0 w 6887111"/>
              <a:gd name="csY15" fmla="*/ 298732 h 1792354"/>
              <a:gd name="csX16" fmla="*/ 298732 w 6887111"/>
              <a:gd name="csY16" fmla="*/ 0 h 17923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6887111" h="1792354">
                <a:moveTo>
                  <a:pt x="522246" y="413305"/>
                </a:moveTo>
                <a:cubicBezTo>
                  <a:pt x="486870" y="413305"/>
                  <a:pt x="458192" y="441983"/>
                  <a:pt x="458192" y="477359"/>
                </a:cubicBezTo>
                <a:lnTo>
                  <a:pt x="458192" y="733568"/>
                </a:lnTo>
                <a:cubicBezTo>
                  <a:pt x="458192" y="768944"/>
                  <a:pt x="486870" y="797622"/>
                  <a:pt x="522246" y="797622"/>
                </a:cubicBezTo>
                <a:lnTo>
                  <a:pt x="2144916" y="797622"/>
                </a:lnTo>
                <a:cubicBezTo>
                  <a:pt x="2180292" y="797622"/>
                  <a:pt x="2208970" y="768944"/>
                  <a:pt x="2208970" y="733568"/>
                </a:cubicBezTo>
                <a:lnTo>
                  <a:pt x="2208970" y="477359"/>
                </a:lnTo>
                <a:cubicBezTo>
                  <a:pt x="2208970" y="441983"/>
                  <a:pt x="2180292" y="413305"/>
                  <a:pt x="2144916" y="413305"/>
                </a:cubicBezTo>
                <a:close/>
                <a:moveTo>
                  <a:pt x="298732" y="0"/>
                </a:moveTo>
                <a:lnTo>
                  <a:pt x="6588379" y="0"/>
                </a:lnTo>
                <a:cubicBezTo>
                  <a:pt x="6753364" y="0"/>
                  <a:pt x="6887111" y="133747"/>
                  <a:pt x="6887111" y="298732"/>
                </a:cubicBezTo>
                <a:lnTo>
                  <a:pt x="6887111" y="1493622"/>
                </a:lnTo>
                <a:cubicBezTo>
                  <a:pt x="6887111" y="1658607"/>
                  <a:pt x="6753364" y="1792354"/>
                  <a:pt x="6588379" y="1792354"/>
                </a:cubicBezTo>
                <a:lnTo>
                  <a:pt x="298732" y="1792354"/>
                </a:lnTo>
                <a:cubicBezTo>
                  <a:pt x="133747" y="1792354"/>
                  <a:pt x="0" y="1658607"/>
                  <a:pt x="0" y="1493622"/>
                </a:cubicBezTo>
                <a:lnTo>
                  <a:pt x="0" y="298732"/>
                </a:lnTo>
                <a:cubicBezTo>
                  <a:pt x="0" y="133747"/>
                  <a:pt x="133747" y="0"/>
                  <a:pt x="298732" y="0"/>
                </a:cubicBezTo>
                <a:close/>
              </a:path>
            </a:pathLst>
          </a:custGeom>
          <a:solidFill>
            <a:srgbClr val="DDDDD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6" name="그림 5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746605-CCFD-BA86-C4D1-676BBD9BAC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4627" y="5225887"/>
            <a:ext cx="4643653" cy="18574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8" name="그림 57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206E05-20B7-E14D-40FD-445C11569E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1735" y="2848548"/>
            <a:ext cx="4540554" cy="168465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0" name="그래픽 59" descr="오른쪽 화살표 단색으로 채워진">
            <a:extLst>
              <a:ext uri="{FF2B5EF4-FFF2-40B4-BE49-F238E27FC236}">
                <a16:creationId xmlns:a16="http://schemas.microsoft.com/office/drawing/2014/main" id="{65A37861-FB78-9EFF-8DF5-1F0962BE42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414915">
            <a:off x="7157290" y="4374054"/>
            <a:ext cx="1353020" cy="948935"/>
          </a:xfrm>
          <a:prstGeom prst="rect">
            <a:avLst/>
          </a:prstGeom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95A0560-8D7B-CED9-1164-127CDAFFC8E7}"/>
              </a:ext>
            </a:extLst>
          </p:cNvPr>
          <p:cNvSpPr/>
          <p:nvPr/>
        </p:nvSpPr>
        <p:spPr>
          <a:xfrm>
            <a:off x="12034628" y="3521726"/>
            <a:ext cx="2413412" cy="594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6B8C480E-4603-B938-5EBE-F827FC4A4D29}"/>
              </a:ext>
            </a:extLst>
          </p:cNvPr>
          <p:cNvSpPr/>
          <p:nvPr/>
        </p:nvSpPr>
        <p:spPr>
          <a:xfrm>
            <a:off x="14208009" y="6006233"/>
            <a:ext cx="2413412" cy="5942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래픽 67" descr="오른쪽 화살표 단색으로 채워진">
            <a:extLst>
              <a:ext uri="{FF2B5EF4-FFF2-40B4-BE49-F238E27FC236}">
                <a16:creationId xmlns:a16="http://schemas.microsoft.com/office/drawing/2014/main" id="{9CED9605-EDA8-54C8-4BF4-70AEF2A0E9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48187" y="5131262"/>
            <a:ext cx="1353020" cy="948935"/>
          </a:xfrm>
          <a:prstGeom prst="rect">
            <a:avLst/>
          </a:prstGeom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38083925-95B5-E481-F901-AEA9E3376D6E}"/>
              </a:ext>
            </a:extLst>
          </p:cNvPr>
          <p:cNvCxnSpPr>
            <a:stCxn id="66" idx="3"/>
            <a:endCxn id="67" idx="0"/>
          </p:cNvCxnSpPr>
          <p:nvPr/>
        </p:nvCxnSpPr>
        <p:spPr>
          <a:xfrm>
            <a:off x="14448040" y="3818848"/>
            <a:ext cx="966675" cy="218738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래픽 64" descr="배지 1 단색으로 채워진">
            <a:extLst>
              <a:ext uri="{FF2B5EF4-FFF2-40B4-BE49-F238E27FC236}">
                <a16:creationId xmlns:a16="http://schemas.microsoft.com/office/drawing/2014/main" id="{BB516F11-AF6B-6D5A-5D95-CD43830F8A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30657" y="4206604"/>
            <a:ext cx="948935" cy="948935"/>
          </a:xfrm>
          <a:prstGeom prst="rect">
            <a:avLst/>
          </a:prstGeom>
        </p:spPr>
      </p:pic>
      <p:pic>
        <p:nvPicPr>
          <p:cNvPr id="63" name="그래픽 62" descr="배지 단색으로 채워진">
            <a:extLst>
              <a:ext uri="{FF2B5EF4-FFF2-40B4-BE49-F238E27FC236}">
                <a16:creationId xmlns:a16="http://schemas.microsoft.com/office/drawing/2014/main" id="{737D6C7B-B221-6F79-0F1F-B3465CD862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3437" y="4761910"/>
            <a:ext cx="948935" cy="948935"/>
          </a:xfrm>
          <a:prstGeom prst="rect">
            <a:avLst/>
          </a:prstGeom>
        </p:spPr>
      </p:pic>
      <p:sp>
        <p:nvSpPr>
          <p:cNvPr id="71" name="AutoShape 25">
            <a:extLst>
              <a:ext uri="{FF2B5EF4-FFF2-40B4-BE49-F238E27FC236}">
                <a16:creationId xmlns:a16="http://schemas.microsoft.com/office/drawing/2014/main" id="{9F843CA3-BC68-4E67-9B0C-22ADD476DD02}"/>
              </a:ext>
            </a:extLst>
          </p:cNvPr>
          <p:cNvSpPr/>
          <p:nvPr/>
        </p:nvSpPr>
        <p:spPr>
          <a:xfrm flipV="1">
            <a:off x="1823828" y="2705100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338A10-A604-A5C5-0ED9-739EF8E51D2C}"/>
              </a:ext>
            </a:extLst>
          </p:cNvPr>
          <p:cNvSpPr txBox="1"/>
          <p:nvPr/>
        </p:nvSpPr>
        <p:spPr>
          <a:xfrm>
            <a:off x="1127596" y="2070120"/>
            <a:ext cx="3687166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자동</a:t>
            </a: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 결과 </a:t>
            </a:r>
            <a:r>
              <a:rPr lang="ko-KR" altLang="en-US" sz="28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캐싱</a:t>
            </a:r>
            <a:endParaRPr lang="en-US" altLang="ko-KR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690565756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C2BB489-05F8-D985-CD0C-1A4D9EE7032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ADCD74-0762-3989-BCCC-DD3C84A356D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B2E265C-3105-08D3-DA71-19F4AD04DCC1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2208317-27AE-2CA1-5784-BDD2FFC480E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AE1FC15-2A5E-42DC-E64C-80A2F14508EF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2FACDDE-AB99-CCFB-F188-6ED6041C9F9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8DB359B-53C0-602A-3380-02951E67973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2F36FE4-A375-CB27-D4F7-3EB286383BD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A472D59-2FDE-5CC5-F2E5-FB940EA6AE3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B01471C-24B4-B11A-946C-5E8D9BE7F2A0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6A49D13-D2F4-B5CD-03EA-F3364C1CCA8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C9F963A-1B7E-79B4-3504-472A41ACD30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FF70372-3BF4-9DB7-D1B0-8C18232587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1CAF0DE2-5206-8CB5-5FF3-B9745C6FFD14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63E8C86-62D0-4D3F-CD7B-5D5BEC77AC7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9551FE3-064C-CA63-A7E4-46CD50EA16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53DFC1F-E012-5BB5-A998-D1D44741C85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D634CD-27EE-42C6-8874-DD9D746791D8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A4F788-2C6C-E76B-B4C6-E6B299C21C9E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75DAA-C1D9-1D5A-1923-B81C7A6BCD72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076ED773-45B6-DCB4-6551-CEEA4A7E5071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39A9731E-6BAB-12AE-CE85-B563928B39B5}"/>
              </a:ext>
            </a:extLst>
          </p:cNvPr>
          <p:cNvSpPr/>
          <p:nvPr/>
        </p:nvSpPr>
        <p:spPr>
          <a:xfrm flipV="1">
            <a:off x="1823828" y="2705100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20F55E-6263-14BF-9F13-9B7B1A0BE4F2}"/>
              </a:ext>
            </a:extLst>
          </p:cNvPr>
          <p:cNvSpPr txBox="1"/>
          <p:nvPr/>
        </p:nvSpPr>
        <p:spPr>
          <a:xfrm>
            <a:off x="1447800" y="2070120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채팅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41" name="그래픽 40" descr="사용자 크라운 남자 단색으로 채워진">
            <a:extLst>
              <a:ext uri="{FF2B5EF4-FFF2-40B4-BE49-F238E27FC236}">
                <a16:creationId xmlns:a16="http://schemas.microsoft.com/office/drawing/2014/main" id="{1A88AF2D-5CD3-62CA-641D-37D7BBB4CB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9203" y="4636446"/>
            <a:ext cx="2805996" cy="2805996"/>
          </a:xfrm>
          <a:prstGeom prst="rect">
            <a:avLst/>
          </a:prstGeom>
        </p:spPr>
      </p:pic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676B14E1-5EAA-E26B-C18B-5C40D6634E88}"/>
              </a:ext>
            </a:extLst>
          </p:cNvPr>
          <p:cNvSpPr/>
          <p:nvPr/>
        </p:nvSpPr>
        <p:spPr>
          <a:xfrm>
            <a:off x="1682000" y="3358242"/>
            <a:ext cx="3429000" cy="858857"/>
          </a:xfrm>
          <a:prstGeom prst="wedgeRoundRectCallout">
            <a:avLst>
              <a:gd name="adj1" fmla="val -13321"/>
              <a:gd name="adj2" fmla="val 95260"/>
              <a:gd name="adj3" fmla="val 16667"/>
            </a:avLst>
          </a:prstGeom>
          <a:solidFill>
            <a:srgbClr val="E3F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최근 </a:t>
            </a:r>
            <a:r>
              <a:rPr lang="en-US" altLang="ko-KR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5</a:t>
            </a:r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일간 </a:t>
            </a:r>
            <a:endParaRPr lang="en-US" altLang="ko-KR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종목별 취소율이 높은 이유는</a:t>
            </a:r>
            <a:r>
              <a:rPr lang="en-US" altLang="ko-KR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?</a:t>
            </a:r>
          </a:p>
        </p:txBody>
      </p:sp>
      <p:pic>
        <p:nvPicPr>
          <p:cNvPr id="46" name="그래픽 45" descr="이더넷 단색으로 채워진">
            <a:extLst>
              <a:ext uri="{FF2B5EF4-FFF2-40B4-BE49-F238E27FC236}">
                <a16:creationId xmlns:a16="http://schemas.microsoft.com/office/drawing/2014/main" id="{79248942-A2CE-AB92-9EE9-B7107C46B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6803" y="5197753"/>
            <a:ext cx="1409595" cy="914400"/>
          </a:xfrm>
          <a:prstGeom prst="rect">
            <a:avLst/>
          </a:prstGeom>
        </p:spPr>
      </p:pic>
      <p:pic>
        <p:nvPicPr>
          <p:cNvPr id="48" name="그래픽 47" descr="모니터 단색으로 채워진">
            <a:extLst>
              <a:ext uri="{FF2B5EF4-FFF2-40B4-BE49-F238E27FC236}">
                <a16:creationId xmlns:a16="http://schemas.microsoft.com/office/drawing/2014/main" id="{55005F01-EFBA-7776-C370-FF50C7E6E2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92539" y="4372307"/>
            <a:ext cx="2219200" cy="2219200"/>
          </a:xfrm>
          <a:prstGeom prst="rect">
            <a:avLst/>
          </a:prstGeom>
        </p:spPr>
      </p:pic>
      <p:pic>
        <p:nvPicPr>
          <p:cNvPr id="49" name="그래픽 48" descr="이더넷 단색으로 채워진">
            <a:extLst>
              <a:ext uri="{FF2B5EF4-FFF2-40B4-BE49-F238E27FC236}">
                <a16:creationId xmlns:a16="http://schemas.microsoft.com/office/drawing/2014/main" id="{73346998-4B0B-CC02-C42F-3C9CB4570F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54037" y="5130247"/>
            <a:ext cx="1409595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D4DB736-AF0B-2AB0-95DF-85BF579F7B07}"/>
              </a:ext>
            </a:extLst>
          </p:cNvPr>
          <p:cNvSpPr txBox="1"/>
          <p:nvPr/>
        </p:nvSpPr>
        <p:spPr>
          <a:xfrm>
            <a:off x="13745426" y="3557769"/>
            <a:ext cx="29856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렌더링</a:t>
            </a:r>
            <a:endParaRPr lang="en-US" altLang="ko-KR" sz="3200" dirty="0">
              <a:solidFill>
                <a:srgbClr val="00B0F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32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74D483-8329-FABC-F057-C7D613B9D1AC}"/>
              </a:ext>
            </a:extLst>
          </p:cNvPr>
          <p:cNvSpPr txBox="1"/>
          <p:nvPr/>
        </p:nvSpPr>
        <p:spPr>
          <a:xfrm>
            <a:off x="1498822" y="7080153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관리자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2" name="Freeform 27">
            <a:extLst>
              <a:ext uri="{FF2B5EF4-FFF2-40B4-BE49-F238E27FC236}">
                <a16:creationId xmlns:a16="http://schemas.microsoft.com/office/drawing/2014/main" id="{5AF564AE-4BCD-FAD7-4064-C01F32CABB11}"/>
              </a:ext>
            </a:extLst>
          </p:cNvPr>
          <p:cNvSpPr/>
          <p:nvPr/>
        </p:nvSpPr>
        <p:spPr>
          <a:xfrm>
            <a:off x="1336920" y="3164083"/>
            <a:ext cx="4226711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관리자 질문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id="{3657A3F5-F13B-D076-E842-BF5A60F74B65}"/>
              </a:ext>
            </a:extLst>
          </p:cNvPr>
          <p:cNvSpPr/>
          <p:nvPr/>
        </p:nvSpPr>
        <p:spPr>
          <a:xfrm>
            <a:off x="12654116" y="3157940"/>
            <a:ext cx="4202958" cy="49512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보유 데이터 및 근거 기반 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응답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5" name="Freeform 27">
            <a:extLst>
              <a:ext uri="{FF2B5EF4-FFF2-40B4-BE49-F238E27FC236}">
                <a16:creationId xmlns:a16="http://schemas.microsoft.com/office/drawing/2014/main" id="{2F75B545-40C6-AD4E-B281-764B02C1B40C}"/>
              </a:ext>
            </a:extLst>
          </p:cNvPr>
          <p:cNvSpPr/>
          <p:nvPr/>
        </p:nvSpPr>
        <p:spPr>
          <a:xfrm>
            <a:off x="9292707" y="4770294"/>
            <a:ext cx="3202121" cy="164037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noFill/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OpenAI API</a:t>
            </a: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응답 생성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Chunk 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단위 전송</a:t>
            </a:r>
            <a:b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</a:b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스트리밍</a:t>
            </a: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</p:txBody>
      </p:sp>
      <p:pic>
        <p:nvPicPr>
          <p:cNvPr id="66" name="그래픽 65" descr="기어 헤드 단색으로 채워진">
            <a:extLst>
              <a:ext uri="{FF2B5EF4-FFF2-40B4-BE49-F238E27FC236}">
                <a16:creationId xmlns:a16="http://schemas.microsoft.com/office/drawing/2014/main" id="{87D9ED1A-692B-7213-F797-F09BE55EBB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36977" y="3237374"/>
            <a:ext cx="1640373" cy="1640373"/>
          </a:xfrm>
          <a:prstGeom prst="rect">
            <a:avLst/>
          </a:prstGeom>
        </p:spPr>
      </p:pic>
      <p:sp>
        <p:nvSpPr>
          <p:cNvPr id="67" name="Freeform 27">
            <a:extLst>
              <a:ext uri="{FF2B5EF4-FFF2-40B4-BE49-F238E27FC236}">
                <a16:creationId xmlns:a16="http://schemas.microsoft.com/office/drawing/2014/main" id="{F0102545-D1D7-1768-F281-D7293C642C0A}"/>
              </a:ext>
            </a:extLst>
          </p:cNvPr>
          <p:cNvSpPr/>
          <p:nvPr/>
        </p:nvSpPr>
        <p:spPr>
          <a:xfrm>
            <a:off x="5949359" y="4767323"/>
            <a:ext cx="3202122" cy="165267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noFill/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필요한 통계만 계산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키워드 검증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DB 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부하 최적화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응답 속도 최적화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68" name="그래픽 67" descr="화살표 원 단색으로 채워진">
            <a:extLst>
              <a:ext uri="{FF2B5EF4-FFF2-40B4-BE49-F238E27FC236}">
                <a16:creationId xmlns:a16="http://schemas.microsoft.com/office/drawing/2014/main" id="{0556AAF5-DFB6-E5DD-3E7D-D1996734AF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73387" y="3238664"/>
            <a:ext cx="1639083" cy="1639083"/>
          </a:xfrm>
          <a:prstGeom prst="rect">
            <a:avLst/>
          </a:prstGeom>
        </p:spPr>
      </p:pic>
      <p:pic>
        <p:nvPicPr>
          <p:cNvPr id="69" name="그래픽 68" descr="뒤로 단색으로 채워진">
            <a:extLst>
              <a:ext uri="{FF2B5EF4-FFF2-40B4-BE49-F238E27FC236}">
                <a16:creationId xmlns:a16="http://schemas.microsoft.com/office/drawing/2014/main" id="{36E5EC77-2C2E-E277-6EE4-F8A52C2074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945860">
            <a:off x="8839307" y="3820641"/>
            <a:ext cx="914400" cy="914400"/>
          </a:xfrm>
          <a:prstGeom prst="rect">
            <a:avLst/>
          </a:prstGeom>
        </p:spPr>
      </p:pic>
      <p:sp>
        <p:nvSpPr>
          <p:cNvPr id="63" name="Freeform 27">
            <a:extLst>
              <a:ext uri="{FF2B5EF4-FFF2-40B4-BE49-F238E27FC236}">
                <a16:creationId xmlns:a16="http://schemas.microsoft.com/office/drawing/2014/main" id="{37127947-ACA9-32E2-EFDC-4F213F5B75B1}"/>
              </a:ext>
            </a:extLst>
          </p:cNvPr>
          <p:cNvSpPr/>
          <p:nvPr/>
        </p:nvSpPr>
        <p:spPr>
          <a:xfrm>
            <a:off x="5701403" y="3164083"/>
            <a:ext cx="6789259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필요 통계 한정 계산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 </a:t>
            </a:r>
            <a:r>
              <a:rPr lang="en-US" altLang="ko-KR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607231822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4609D3D-D434-5F18-C9DC-342B3DC85DE9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AC21B8B-88BF-07C9-9C5F-B38E09608A4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CB4E2D0-A18E-8DFB-5050-65CB872B177E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4DDE1FB-6B87-D18C-0ABC-564F520FB1B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D9F9A3-DA8C-94E7-EE9A-B23D78182299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EF9EEFD-9C14-014C-BDFF-82D1631ACE2C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D98E3D5-F19A-7504-DCDE-9AB6F1D5FF9D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57CDD5D-3EC4-FBE1-5B22-AA72D655EB8B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2A5E06E-F261-BAFA-422D-9FD386422D5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C90FF40-6642-8EB7-47FF-9A07D3382852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82FF3C6-19FE-1115-0B30-2904B63391C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68F79F5-0C47-22AD-34A3-BADBF54080F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E99B4F7-CFA7-55C1-0D32-20F5035918E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26DB730-8A33-3559-01DE-276762D79E6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FAAC1B7-59BF-A25E-72D3-F4ED902033A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7FE0E779-0983-0C53-9757-1969578B5D3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3A1BD0AC-4CDB-D392-B71F-032505BDA9E1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B5990-FE6F-1DE6-2086-53C006D0CD55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E80BE3-DDCC-221F-9654-963E8528E82A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E6253A-67A3-A5F3-8765-22BD3A031B1E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36969FC1-0EBA-719E-1D18-7A4FDD3FBE5D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32CDDA5D-E690-EF9F-4E97-F5BED47AA8DB}"/>
              </a:ext>
            </a:extLst>
          </p:cNvPr>
          <p:cNvSpPr/>
          <p:nvPr/>
        </p:nvSpPr>
        <p:spPr>
          <a:xfrm flipV="1">
            <a:off x="1823828" y="2705100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7237A5-7F34-1836-8688-129469CF9214}"/>
              </a:ext>
            </a:extLst>
          </p:cNvPr>
          <p:cNvSpPr txBox="1"/>
          <p:nvPr/>
        </p:nvSpPr>
        <p:spPr>
          <a:xfrm>
            <a:off x="1447800" y="2070120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채팅</a:t>
            </a:r>
            <a:endParaRPr lang="en-US" altLang="ko-KR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41" name="그래픽 40" descr="사용자 크라운 남자 단색으로 채워진">
            <a:extLst>
              <a:ext uri="{FF2B5EF4-FFF2-40B4-BE49-F238E27FC236}">
                <a16:creationId xmlns:a16="http://schemas.microsoft.com/office/drawing/2014/main" id="{8813DED6-C84E-D248-71C9-85C42E378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9203" y="4636446"/>
            <a:ext cx="2805996" cy="2805996"/>
          </a:xfrm>
          <a:prstGeom prst="rect">
            <a:avLst/>
          </a:prstGeom>
        </p:spPr>
      </p:pic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4E95512B-7BFB-6E64-CAC4-BE3B69955A7B}"/>
              </a:ext>
            </a:extLst>
          </p:cNvPr>
          <p:cNvSpPr/>
          <p:nvPr/>
        </p:nvSpPr>
        <p:spPr>
          <a:xfrm>
            <a:off x="1682000" y="3358242"/>
            <a:ext cx="3429000" cy="858857"/>
          </a:xfrm>
          <a:prstGeom prst="wedgeRoundRectCallout">
            <a:avLst>
              <a:gd name="adj1" fmla="val -13321"/>
              <a:gd name="adj2" fmla="val 95260"/>
              <a:gd name="adj3" fmla="val 16667"/>
            </a:avLst>
          </a:prstGeom>
          <a:solidFill>
            <a:srgbClr val="E3F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최근 </a:t>
            </a:r>
            <a:r>
              <a:rPr lang="en-US" altLang="ko-KR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5</a:t>
            </a:r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일간 </a:t>
            </a:r>
            <a:endParaRPr lang="en-US" altLang="ko-KR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종목별 취소율이 높은 이유는</a:t>
            </a:r>
            <a:r>
              <a:rPr lang="en-US" altLang="ko-KR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?</a:t>
            </a:r>
          </a:p>
        </p:txBody>
      </p:sp>
      <p:pic>
        <p:nvPicPr>
          <p:cNvPr id="46" name="그래픽 45" descr="이더넷 단색으로 채워진">
            <a:extLst>
              <a:ext uri="{FF2B5EF4-FFF2-40B4-BE49-F238E27FC236}">
                <a16:creationId xmlns:a16="http://schemas.microsoft.com/office/drawing/2014/main" id="{D497EA6C-BD10-A56B-4DCC-18449FB640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6803" y="5197753"/>
            <a:ext cx="1409595" cy="914400"/>
          </a:xfrm>
          <a:prstGeom prst="rect">
            <a:avLst/>
          </a:prstGeom>
        </p:spPr>
      </p:pic>
      <p:pic>
        <p:nvPicPr>
          <p:cNvPr id="48" name="그래픽 47" descr="모니터 단색으로 채워진">
            <a:extLst>
              <a:ext uri="{FF2B5EF4-FFF2-40B4-BE49-F238E27FC236}">
                <a16:creationId xmlns:a16="http://schemas.microsoft.com/office/drawing/2014/main" id="{2B7AF1EA-8C1A-76A5-D395-2520925007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92539" y="4372307"/>
            <a:ext cx="2219200" cy="2219200"/>
          </a:xfrm>
          <a:prstGeom prst="rect">
            <a:avLst/>
          </a:prstGeom>
        </p:spPr>
      </p:pic>
      <p:pic>
        <p:nvPicPr>
          <p:cNvPr id="49" name="그래픽 48" descr="이더넷 단색으로 채워진">
            <a:extLst>
              <a:ext uri="{FF2B5EF4-FFF2-40B4-BE49-F238E27FC236}">
                <a16:creationId xmlns:a16="http://schemas.microsoft.com/office/drawing/2014/main" id="{99308A70-BCCD-3A10-32ED-315F20BF57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54037" y="5130247"/>
            <a:ext cx="1409595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41C328B-5D3D-E561-B1FE-0E5B4D067CEA}"/>
              </a:ext>
            </a:extLst>
          </p:cNvPr>
          <p:cNvSpPr txBox="1"/>
          <p:nvPr/>
        </p:nvSpPr>
        <p:spPr>
          <a:xfrm>
            <a:off x="13745426" y="3557769"/>
            <a:ext cx="29856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렌더링</a:t>
            </a:r>
            <a:endParaRPr lang="en-US" altLang="ko-KR" sz="3200" dirty="0">
              <a:solidFill>
                <a:srgbClr val="00B0F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32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117E1B-297B-5FA7-D7CE-360D9490CD30}"/>
              </a:ext>
            </a:extLst>
          </p:cNvPr>
          <p:cNvSpPr txBox="1"/>
          <p:nvPr/>
        </p:nvSpPr>
        <p:spPr>
          <a:xfrm>
            <a:off x="1498822" y="7080153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관리자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id="{DD2C0A8C-F349-38E4-49AE-1557B94E5856}"/>
              </a:ext>
            </a:extLst>
          </p:cNvPr>
          <p:cNvSpPr/>
          <p:nvPr/>
        </p:nvSpPr>
        <p:spPr>
          <a:xfrm>
            <a:off x="12654116" y="3157940"/>
            <a:ext cx="4202958" cy="49512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보유 데이터 및 근거 기반 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응답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5" name="Freeform 27">
            <a:extLst>
              <a:ext uri="{FF2B5EF4-FFF2-40B4-BE49-F238E27FC236}">
                <a16:creationId xmlns:a16="http://schemas.microsoft.com/office/drawing/2014/main" id="{4A0BBC22-9B6D-24C8-56C5-6176CC3254E8}"/>
              </a:ext>
            </a:extLst>
          </p:cNvPr>
          <p:cNvSpPr/>
          <p:nvPr/>
        </p:nvSpPr>
        <p:spPr>
          <a:xfrm>
            <a:off x="9292707" y="4770294"/>
            <a:ext cx="3202121" cy="164037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noFill/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OpenAI API</a:t>
            </a: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응답 생성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Chunk 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단위 전송</a:t>
            </a:r>
            <a:b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</a:b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스트리밍</a:t>
            </a: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</p:txBody>
      </p:sp>
      <p:pic>
        <p:nvPicPr>
          <p:cNvPr id="66" name="그래픽 65" descr="기어 헤드 단색으로 채워진">
            <a:extLst>
              <a:ext uri="{FF2B5EF4-FFF2-40B4-BE49-F238E27FC236}">
                <a16:creationId xmlns:a16="http://schemas.microsoft.com/office/drawing/2014/main" id="{28256B01-0AC1-539C-E6F7-B31E40974F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36977" y="3237374"/>
            <a:ext cx="1640373" cy="1640373"/>
          </a:xfrm>
          <a:prstGeom prst="rect">
            <a:avLst/>
          </a:prstGeom>
        </p:spPr>
      </p:pic>
      <p:sp>
        <p:nvSpPr>
          <p:cNvPr id="67" name="Freeform 27">
            <a:extLst>
              <a:ext uri="{FF2B5EF4-FFF2-40B4-BE49-F238E27FC236}">
                <a16:creationId xmlns:a16="http://schemas.microsoft.com/office/drawing/2014/main" id="{B55CF81D-A35D-65D8-57C7-3499B0F00F9F}"/>
              </a:ext>
            </a:extLst>
          </p:cNvPr>
          <p:cNvSpPr/>
          <p:nvPr/>
        </p:nvSpPr>
        <p:spPr>
          <a:xfrm>
            <a:off x="5949359" y="4767323"/>
            <a:ext cx="3202122" cy="165267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noFill/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필요한 통계만 계산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키워드 검증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DB 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부하 최적화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응답 속도 최적화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68" name="그래픽 67" descr="화살표 원 단색으로 채워진">
            <a:extLst>
              <a:ext uri="{FF2B5EF4-FFF2-40B4-BE49-F238E27FC236}">
                <a16:creationId xmlns:a16="http://schemas.microsoft.com/office/drawing/2014/main" id="{CD3B1970-D63D-67A3-DC71-2756EF5C67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73387" y="3238664"/>
            <a:ext cx="1639083" cy="1639083"/>
          </a:xfrm>
          <a:prstGeom prst="rect">
            <a:avLst/>
          </a:prstGeom>
        </p:spPr>
      </p:pic>
      <p:pic>
        <p:nvPicPr>
          <p:cNvPr id="69" name="그래픽 68" descr="뒤로 단색으로 채워진">
            <a:extLst>
              <a:ext uri="{FF2B5EF4-FFF2-40B4-BE49-F238E27FC236}">
                <a16:creationId xmlns:a16="http://schemas.microsoft.com/office/drawing/2014/main" id="{2C3DEFE8-BE23-0F41-F90F-9807E32031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945860">
            <a:off x="8839307" y="3820641"/>
            <a:ext cx="914400" cy="914400"/>
          </a:xfrm>
          <a:prstGeom prst="rect">
            <a:avLst/>
          </a:prstGeom>
        </p:spPr>
      </p:pic>
      <p:sp>
        <p:nvSpPr>
          <p:cNvPr id="63" name="Freeform 27">
            <a:extLst>
              <a:ext uri="{FF2B5EF4-FFF2-40B4-BE49-F238E27FC236}">
                <a16:creationId xmlns:a16="http://schemas.microsoft.com/office/drawing/2014/main" id="{934F0694-01C4-E6B1-490C-850C264815EB}"/>
              </a:ext>
            </a:extLst>
          </p:cNvPr>
          <p:cNvSpPr/>
          <p:nvPr/>
        </p:nvSpPr>
        <p:spPr>
          <a:xfrm>
            <a:off x="5701403" y="3164083"/>
            <a:ext cx="6789259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필요 통계 한정 계산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 </a:t>
            </a:r>
            <a:r>
              <a:rPr lang="en-US" altLang="ko-KR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520463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93A0ED-F9F3-3105-C019-E36562DCE79E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FAB87DA-7485-84C8-6483-6044E2973F4E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DAA55F8-C232-AA2F-9E55-2D4269719A5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8784196-1CD9-2341-4BF6-279984C7F6A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C5EB34-4A86-716E-4CEA-F3919C05C8D6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DD56D1A-0CC0-4BCA-CF77-708F0CD4D73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F542601-E347-7A0C-82D9-63DE7E5E123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6E0B42-B000-52D4-322B-8269AE4B554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6F0AAC-D534-AC4E-1FDE-FF7C92724AF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16FE9D7-F547-0AD8-992D-587C6B0E0005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F65BCD3-A7C9-115A-B645-093FE49ECA0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5B33F42-B6E1-9C83-3BAD-7D04BEA6BFE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A84450D-A655-0887-41B2-D0B5DF7C4A0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7658A1D-ED27-1585-E15E-B5B9FECD0AFA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C02A784-9884-A3AE-0883-38B84DAFB45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9BFD575-B90E-D4F2-A584-87EB4BE295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F82C5A5-8FF7-D2A6-CE83-DB13E4109B5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15A701-DDA6-8DAB-66FA-87E067CCFD9A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409C1F-2DB6-051E-EE29-9CCB94E177CC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76B55-30DF-15BA-750E-62D27FA4F57C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03D10168-7047-0CDE-15D8-8D16F68840E7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99ACF68A-E846-0060-D9B9-AE12CDE4FBCF}"/>
              </a:ext>
            </a:extLst>
          </p:cNvPr>
          <p:cNvSpPr/>
          <p:nvPr/>
        </p:nvSpPr>
        <p:spPr>
          <a:xfrm flipV="1">
            <a:off x="1823828" y="2705100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33CC15-DAF1-29E3-BB44-8BC701B88549}"/>
              </a:ext>
            </a:extLst>
          </p:cNvPr>
          <p:cNvSpPr txBox="1"/>
          <p:nvPr/>
        </p:nvSpPr>
        <p:spPr>
          <a:xfrm>
            <a:off x="1447800" y="2070120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채팅</a:t>
            </a:r>
            <a:endParaRPr lang="en-US" altLang="ko-KR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41" name="그래픽 40" descr="사용자 크라운 남자 단색으로 채워진">
            <a:extLst>
              <a:ext uri="{FF2B5EF4-FFF2-40B4-BE49-F238E27FC236}">
                <a16:creationId xmlns:a16="http://schemas.microsoft.com/office/drawing/2014/main" id="{5AAEBC84-1A1D-1003-BE9A-0FB14CAF5B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9203" y="4636446"/>
            <a:ext cx="2805996" cy="2805996"/>
          </a:xfrm>
          <a:prstGeom prst="rect">
            <a:avLst/>
          </a:prstGeom>
        </p:spPr>
      </p:pic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6FC08FD5-FB5E-99FE-362A-854E3FA62B0C}"/>
              </a:ext>
            </a:extLst>
          </p:cNvPr>
          <p:cNvSpPr/>
          <p:nvPr/>
        </p:nvSpPr>
        <p:spPr>
          <a:xfrm>
            <a:off x="1682000" y="3358242"/>
            <a:ext cx="3429000" cy="858857"/>
          </a:xfrm>
          <a:prstGeom prst="wedgeRoundRectCallout">
            <a:avLst>
              <a:gd name="adj1" fmla="val -13321"/>
              <a:gd name="adj2" fmla="val 95260"/>
              <a:gd name="adj3" fmla="val 16667"/>
            </a:avLst>
          </a:prstGeom>
          <a:solidFill>
            <a:srgbClr val="E3F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최근 </a:t>
            </a:r>
            <a:r>
              <a:rPr lang="en-US" altLang="ko-KR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5</a:t>
            </a:r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일간 </a:t>
            </a:r>
            <a:endParaRPr lang="en-US" altLang="ko-KR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종목별 취소율이 높은 이유는</a:t>
            </a:r>
            <a:r>
              <a:rPr lang="en-US" altLang="ko-KR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?</a:t>
            </a:r>
          </a:p>
        </p:txBody>
      </p:sp>
      <p:pic>
        <p:nvPicPr>
          <p:cNvPr id="46" name="그래픽 45" descr="이더넷 단색으로 채워진">
            <a:extLst>
              <a:ext uri="{FF2B5EF4-FFF2-40B4-BE49-F238E27FC236}">
                <a16:creationId xmlns:a16="http://schemas.microsoft.com/office/drawing/2014/main" id="{87BB327C-C6F6-E1F7-B2EA-7A5B88643B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86803" y="5197753"/>
            <a:ext cx="1409595" cy="914400"/>
          </a:xfrm>
          <a:prstGeom prst="rect">
            <a:avLst/>
          </a:prstGeom>
        </p:spPr>
      </p:pic>
      <p:pic>
        <p:nvPicPr>
          <p:cNvPr id="48" name="그래픽 47" descr="모니터 단색으로 채워진">
            <a:extLst>
              <a:ext uri="{FF2B5EF4-FFF2-40B4-BE49-F238E27FC236}">
                <a16:creationId xmlns:a16="http://schemas.microsoft.com/office/drawing/2014/main" id="{22CC5F4C-4301-9B82-6217-27B7A59DC3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92539" y="4372307"/>
            <a:ext cx="2219200" cy="2219200"/>
          </a:xfrm>
          <a:prstGeom prst="rect">
            <a:avLst/>
          </a:prstGeom>
        </p:spPr>
      </p:pic>
      <p:pic>
        <p:nvPicPr>
          <p:cNvPr id="49" name="그래픽 48" descr="이더넷 단색으로 채워진">
            <a:extLst>
              <a:ext uri="{FF2B5EF4-FFF2-40B4-BE49-F238E27FC236}">
                <a16:creationId xmlns:a16="http://schemas.microsoft.com/office/drawing/2014/main" id="{56602AD7-3A20-0A65-2DC8-914F55BAD9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54037" y="5130247"/>
            <a:ext cx="1409595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2031376-ADE1-4E8F-AD99-114FDA351B82}"/>
              </a:ext>
            </a:extLst>
          </p:cNvPr>
          <p:cNvSpPr txBox="1"/>
          <p:nvPr/>
        </p:nvSpPr>
        <p:spPr>
          <a:xfrm>
            <a:off x="13745426" y="3557769"/>
            <a:ext cx="29856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렌더링</a:t>
            </a:r>
            <a:endParaRPr lang="en-US" altLang="ko-KR" sz="3200" dirty="0">
              <a:solidFill>
                <a:srgbClr val="00B0F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32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B14E67-7294-BA4C-D6AD-20652AEC5F57}"/>
              </a:ext>
            </a:extLst>
          </p:cNvPr>
          <p:cNvSpPr txBox="1"/>
          <p:nvPr/>
        </p:nvSpPr>
        <p:spPr>
          <a:xfrm>
            <a:off x="1498822" y="7080153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관리자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id="{E37D908C-6D12-62AE-03DE-E845C261C170}"/>
              </a:ext>
            </a:extLst>
          </p:cNvPr>
          <p:cNvSpPr/>
          <p:nvPr/>
        </p:nvSpPr>
        <p:spPr>
          <a:xfrm>
            <a:off x="12654116" y="3157940"/>
            <a:ext cx="4202958" cy="49512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보유 데이터 및 근거 기반 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응답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5" name="Freeform 27">
            <a:extLst>
              <a:ext uri="{FF2B5EF4-FFF2-40B4-BE49-F238E27FC236}">
                <a16:creationId xmlns:a16="http://schemas.microsoft.com/office/drawing/2014/main" id="{5EFDE615-B8D9-0520-5035-27C9CC61534B}"/>
              </a:ext>
            </a:extLst>
          </p:cNvPr>
          <p:cNvSpPr/>
          <p:nvPr/>
        </p:nvSpPr>
        <p:spPr>
          <a:xfrm>
            <a:off x="9292707" y="4770294"/>
            <a:ext cx="3202121" cy="164037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noFill/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OpenAI API</a:t>
            </a: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응답 생성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Chunk 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단위 전송</a:t>
            </a:r>
            <a:b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</a:b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스트리밍</a:t>
            </a: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</p:txBody>
      </p:sp>
      <p:pic>
        <p:nvPicPr>
          <p:cNvPr id="66" name="그래픽 65" descr="기어 헤드 단색으로 채워진">
            <a:extLst>
              <a:ext uri="{FF2B5EF4-FFF2-40B4-BE49-F238E27FC236}">
                <a16:creationId xmlns:a16="http://schemas.microsoft.com/office/drawing/2014/main" id="{BD6A314E-4DBD-9927-5F08-94BD5B3581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36977" y="3237374"/>
            <a:ext cx="1640373" cy="1640373"/>
          </a:xfrm>
          <a:prstGeom prst="rect">
            <a:avLst/>
          </a:prstGeom>
        </p:spPr>
      </p:pic>
      <p:sp>
        <p:nvSpPr>
          <p:cNvPr id="67" name="Freeform 27">
            <a:extLst>
              <a:ext uri="{FF2B5EF4-FFF2-40B4-BE49-F238E27FC236}">
                <a16:creationId xmlns:a16="http://schemas.microsoft.com/office/drawing/2014/main" id="{2CC13C0A-2E63-88C9-38D0-0D9D4FC44B3A}"/>
              </a:ext>
            </a:extLst>
          </p:cNvPr>
          <p:cNvSpPr/>
          <p:nvPr/>
        </p:nvSpPr>
        <p:spPr>
          <a:xfrm>
            <a:off x="5949359" y="4767323"/>
            <a:ext cx="3202122" cy="165267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noFill/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필요한 통계만 계산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키워드 검증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DB 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부하 최적화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응답 속도 최적화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68" name="그래픽 67" descr="화살표 원 단색으로 채워진">
            <a:extLst>
              <a:ext uri="{FF2B5EF4-FFF2-40B4-BE49-F238E27FC236}">
                <a16:creationId xmlns:a16="http://schemas.microsoft.com/office/drawing/2014/main" id="{1CC85C4C-4049-308A-B0BB-A5C785B0CA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73387" y="3238664"/>
            <a:ext cx="1639083" cy="1639083"/>
          </a:xfrm>
          <a:prstGeom prst="rect">
            <a:avLst/>
          </a:prstGeom>
        </p:spPr>
      </p:pic>
      <p:sp>
        <p:nvSpPr>
          <p:cNvPr id="63" name="Freeform 27">
            <a:extLst>
              <a:ext uri="{FF2B5EF4-FFF2-40B4-BE49-F238E27FC236}">
                <a16:creationId xmlns:a16="http://schemas.microsoft.com/office/drawing/2014/main" id="{37B2801D-61E3-DC92-133D-D9F86854E74F}"/>
              </a:ext>
            </a:extLst>
          </p:cNvPr>
          <p:cNvSpPr/>
          <p:nvPr/>
        </p:nvSpPr>
        <p:spPr>
          <a:xfrm>
            <a:off x="9254103" y="3164083"/>
            <a:ext cx="3236559" cy="4951214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903224238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462A8F-346C-1461-1A07-6291395D656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54C074-4F8B-92D4-6B07-DA95D27D537C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F78C8B0-E125-8C23-90E0-1F7EAE4C9BBC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FE848C7-56ED-02B4-FC85-B498D1F704E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75D7560-715A-0825-ABED-19963BF0F00A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4D7E890-6B6F-D07D-E853-D262DC721CDA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204C773-87B9-FA76-92C6-B10256DA2DD6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AF61AC7-E581-DE3E-EC5C-74C5AC886C32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572DA04-BC1F-89E7-89BB-78C16F95E3D8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1130CB4-EB75-8FB2-1FEB-F6FDD892F97A}"/>
              </a:ext>
            </a:extLst>
          </p:cNvPr>
          <p:cNvGrpSpPr/>
          <p:nvPr/>
        </p:nvGrpSpPr>
        <p:grpSpPr>
          <a:xfrm>
            <a:off x="980630" y="657692"/>
            <a:ext cx="16326741" cy="8862723"/>
            <a:chOff x="0" y="-241102"/>
            <a:chExt cx="21768988" cy="11816963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60A68D9-2880-D3D5-F3B9-1A09785DA482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8260B03-71A5-D4BA-FB25-EF5E44D8171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48A16E0-F857-CBBB-FD57-50E6AF438C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10C5B70-5322-D2C6-9198-EC9528BE0A66}"/>
                </a:ext>
              </a:extLst>
            </p:cNvPr>
            <p:cNvGrpSpPr/>
            <p:nvPr/>
          </p:nvGrpSpPr>
          <p:grpSpPr>
            <a:xfrm>
              <a:off x="0" y="-241102"/>
              <a:ext cx="21640800" cy="11721051"/>
              <a:chOff x="0" y="-47625"/>
              <a:chExt cx="4274726" cy="2315269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EE730A9-FC48-664D-6396-09D7FE234129}"/>
                  </a:ext>
                </a:extLst>
              </p:cNvPr>
              <p:cNvSpPr/>
              <p:nvPr/>
            </p:nvSpPr>
            <p:spPr>
              <a:xfrm>
                <a:off x="0" y="10133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2AE786B-582A-C9AF-0EEE-08F8D8D3DE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6BC1EDE2-2751-16C0-9024-A31368F315F1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F6F0D9-CAB9-7972-B1C1-383CA260ED52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929346-5819-6164-76B2-F62FA93E8877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54FECB-C531-E3B1-0258-D21B611C3773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F2C8F696-BE08-F26D-D4C3-2F1AFBBEA7E7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F96AF9C1-E507-E796-BB56-3E3852486DE9}"/>
              </a:ext>
            </a:extLst>
          </p:cNvPr>
          <p:cNvSpPr/>
          <p:nvPr/>
        </p:nvSpPr>
        <p:spPr>
          <a:xfrm flipV="1">
            <a:off x="1823828" y="2705100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B8C910-D742-D62D-6E29-826B1C6EDDF0}"/>
              </a:ext>
            </a:extLst>
          </p:cNvPr>
          <p:cNvSpPr txBox="1"/>
          <p:nvPr/>
        </p:nvSpPr>
        <p:spPr>
          <a:xfrm>
            <a:off x="1447800" y="2070120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채팅</a:t>
            </a:r>
            <a:endParaRPr lang="en-US" altLang="ko-KR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5" name="Freeform 27">
            <a:extLst>
              <a:ext uri="{FF2B5EF4-FFF2-40B4-BE49-F238E27FC236}">
                <a16:creationId xmlns:a16="http://schemas.microsoft.com/office/drawing/2014/main" id="{DB8AB549-2959-7E23-4273-98D49DE54ED9}"/>
              </a:ext>
            </a:extLst>
          </p:cNvPr>
          <p:cNvSpPr/>
          <p:nvPr/>
        </p:nvSpPr>
        <p:spPr>
          <a:xfrm>
            <a:off x="9292707" y="4770294"/>
            <a:ext cx="3202121" cy="164037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noFill/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OpenAI API</a:t>
            </a: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응답 생성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Chunk 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단위 전송</a:t>
            </a:r>
            <a:b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</a:b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스트리밍</a:t>
            </a: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</p:txBody>
      </p:sp>
      <p:pic>
        <p:nvPicPr>
          <p:cNvPr id="41" name="그래픽 40" descr="사용자 크라운 남자 단색으로 채워진">
            <a:extLst>
              <a:ext uri="{FF2B5EF4-FFF2-40B4-BE49-F238E27FC236}">
                <a16:creationId xmlns:a16="http://schemas.microsoft.com/office/drawing/2014/main" id="{0464E722-5EE8-E711-0BB1-98443A730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9203" y="4636446"/>
            <a:ext cx="2805996" cy="2805996"/>
          </a:xfrm>
          <a:prstGeom prst="rect">
            <a:avLst/>
          </a:prstGeom>
        </p:spPr>
      </p:pic>
      <p:pic>
        <p:nvPicPr>
          <p:cNvPr id="43" name="그래픽 42" descr="기어 헤드 단색으로 채워진">
            <a:extLst>
              <a:ext uri="{FF2B5EF4-FFF2-40B4-BE49-F238E27FC236}">
                <a16:creationId xmlns:a16="http://schemas.microsoft.com/office/drawing/2014/main" id="{729F0832-E985-E122-D0F9-5B4D0F87CC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6977" y="3237374"/>
            <a:ext cx="1640373" cy="1640373"/>
          </a:xfrm>
          <a:prstGeom prst="rect">
            <a:avLst/>
          </a:prstGeom>
        </p:spPr>
      </p:pic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141260DD-F95B-488A-61B2-26416AD331F4}"/>
              </a:ext>
            </a:extLst>
          </p:cNvPr>
          <p:cNvSpPr/>
          <p:nvPr/>
        </p:nvSpPr>
        <p:spPr>
          <a:xfrm>
            <a:off x="1682000" y="3358242"/>
            <a:ext cx="3429000" cy="858857"/>
          </a:xfrm>
          <a:prstGeom prst="wedgeRoundRectCallout">
            <a:avLst>
              <a:gd name="adj1" fmla="val -13321"/>
              <a:gd name="adj2" fmla="val 95260"/>
              <a:gd name="adj3" fmla="val 16667"/>
            </a:avLst>
          </a:prstGeom>
          <a:solidFill>
            <a:srgbClr val="E3F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최근 </a:t>
            </a:r>
            <a:r>
              <a:rPr lang="en-US" altLang="ko-KR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5</a:t>
            </a:r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일간 </a:t>
            </a:r>
            <a:endParaRPr lang="en-US" altLang="ko-KR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종목별 취소율이 높은 이유는</a:t>
            </a:r>
            <a:r>
              <a:rPr lang="en-US" altLang="ko-KR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?</a:t>
            </a:r>
          </a:p>
        </p:txBody>
      </p:sp>
      <p:pic>
        <p:nvPicPr>
          <p:cNvPr id="46" name="그래픽 45" descr="이더넷 단색으로 채워진">
            <a:extLst>
              <a:ext uri="{FF2B5EF4-FFF2-40B4-BE49-F238E27FC236}">
                <a16:creationId xmlns:a16="http://schemas.microsoft.com/office/drawing/2014/main" id="{FCBC05D0-7611-A2DE-CC8B-E4A0D8D36E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86803" y="5197753"/>
            <a:ext cx="1409595" cy="914400"/>
          </a:xfrm>
          <a:prstGeom prst="rect">
            <a:avLst/>
          </a:prstGeom>
        </p:spPr>
      </p:pic>
      <p:pic>
        <p:nvPicPr>
          <p:cNvPr id="48" name="그래픽 47" descr="모니터 단색으로 채워진">
            <a:extLst>
              <a:ext uri="{FF2B5EF4-FFF2-40B4-BE49-F238E27FC236}">
                <a16:creationId xmlns:a16="http://schemas.microsoft.com/office/drawing/2014/main" id="{F6F2B37A-EFC1-08BE-EC76-EBC236A303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092539" y="4372307"/>
            <a:ext cx="2219200" cy="2219200"/>
          </a:xfrm>
          <a:prstGeom prst="rect">
            <a:avLst/>
          </a:prstGeom>
        </p:spPr>
      </p:pic>
      <p:pic>
        <p:nvPicPr>
          <p:cNvPr id="49" name="그래픽 48" descr="이더넷 단색으로 채워진">
            <a:extLst>
              <a:ext uri="{FF2B5EF4-FFF2-40B4-BE49-F238E27FC236}">
                <a16:creationId xmlns:a16="http://schemas.microsoft.com/office/drawing/2014/main" id="{93104ABF-193F-1560-3CEC-3366A0AAA4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54037" y="5130247"/>
            <a:ext cx="1409595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68122B6-E5FA-29C7-A2D5-7A4E54C820DE}"/>
              </a:ext>
            </a:extLst>
          </p:cNvPr>
          <p:cNvSpPr txBox="1"/>
          <p:nvPr/>
        </p:nvSpPr>
        <p:spPr>
          <a:xfrm>
            <a:off x="13745426" y="3557769"/>
            <a:ext cx="29856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렌더링</a:t>
            </a:r>
            <a:endParaRPr lang="en-US" altLang="ko-KR" sz="3200" dirty="0">
              <a:solidFill>
                <a:srgbClr val="00B0F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32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SSE</a:t>
            </a:r>
          </a:p>
        </p:txBody>
      </p:sp>
      <p:sp>
        <p:nvSpPr>
          <p:cNvPr id="52" name="Freeform 27">
            <a:extLst>
              <a:ext uri="{FF2B5EF4-FFF2-40B4-BE49-F238E27FC236}">
                <a16:creationId xmlns:a16="http://schemas.microsoft.com/office/drawing/2014/main" id="{6F970BFE-2626-048F-08F4-BD5A8CAAB61D}"/>
              </a:ext>
            </a:extLst>
          </p:cNvPr>
          <p:cNvSpPr/>
          <p:nvPr/>
        </p:nvSpPr>
        <p:spPr>
          <a:xfrm>
            <a:off x="5949359" y="4767323"/>
            <a:ext cx="3202122" cy="165267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noFill/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필요한 통계만 계산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키워드 검증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DB 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부하 최적화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응답 속도 최적화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56" name="그래픽 55" descr="화살표 원 단색으로 채워진">
            <a:extLst>
              <a:ext uri="{FF2B5EF4-FFF2-40B4-BE49-F238E27FC236}">
                <a16:creationId xmlns:a16="http://schemas.microsoft.com/office/drawing/2014/main" id="{8BE30BC7-F549-826D-D8F3-80A5EACCCD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73387" y="3238664"/>
            <a:ext cx="1639083" cy="16390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1E85B2E-6466-C1CA-ACCF-E0B0095B8E27}"/>
              </a:ext>
            </a:extLst>
          </p:cNvPr>
          <p:cNvSpPr txBox="1"/>
          <p:nvPr/>
        </p:nvSpPr>
        <p:spPr>
          <a:xfrm>
            <a:off x="1498822" y="7080153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관리자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60" name="그래픽 59" descr="뒤로 단색으로 채워진">
            <a:extLst>
              <a:ext uri="{FF2B5EF4-FFF2-40B4-BE49-F238E27FC236}">
                <a16:creationId xmlns:a16="http://schemas.microsoft.com/office/drawing/2014/main" id="{3AF1A02E-C159-100D-FDB1-A36822C35B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945860">
            <a:off x="8839307" y="3820641"/>
            <a:ext cx="914400" cy="914400"/>
          </a:xfrm>
          <a:prstGeom prst="rect">
            <a:avLst/>
          </a:prstGeom>
        </p:spPr>
      </p:pic>
      <p:sp>
        <p:nvSpPr>
          <p:cNvPr id="23" name="Freeform 27">
            <a:extLst>
              <a:ext uri="{FF2B5EF4-FFF2-40B4-BE49-F238E27FC236}">
                <a16:creationId xmlns:a16="http://schemas.microsoft.com/office/drawing/2014/main" id="{F322C5F2-C471-EF39-6E81-EA9B721C02EA}"/>
              </a:ext>
            </a:extLst>
          </p:cNvPr>
          <p:cNvSpPr/>
          <p:nvPr/>
        </p:nvSpPr>
        <p:spPr>
          <a:xfrm>
            <a:off x="12654116" y="3157940"/>
            <a:ext cx="4202958" cy="495121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보유 데이터 및 근거 기반 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400" b="1" dirty="0">
                <a:solidFill>
                  <a:srgbClr val="C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응답</a:t>
            </a:r>
            <a:endParaRPr lang="en-US" altLang="ko-KR" sz="2400" b="1" dirty="0">
              <a:solidFill>
                <a:srgbClr val="C0000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3871435849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75F39C-5BB1-586F-79B9-5D71BDF007AE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E0261F5-22D6-3036-052C-3B5E8692EBB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C2FE12C-52F8-D071-F4A7-0800ECD87C5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92F6771-286F-7FD8-4BF9-7F62B811983A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CA66F79-6400-A816-1528-13FF09879BD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FBFE84A-3054-40A6-67FE-1B2D7E069ED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0F88446-EA2C-8D77-44A7-EC753D3AFF2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3163E17-AF57-1342-1AFC-8CE2C8D4CD02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A7190C1-8D73-DD75-D640-32B683B1AC40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0B492B0-1001-D28F-A19F-2BA575DB9CD0}"/>
              </a:ext>
            </a:extLst>
          </p:cNvPr>
          <p:cNvGrpSpPr/>
          <p:nvPr/>
        </p:nvGrpSpPr>
        <p:grpSpPr>
          <a:xfrm>
            <a:off x="980630" y="657692"/>
            <a:ext cx="16326741" cy="8862723"/>
            <a:chOff x="0" y="-241102"/>
            <a:chExt cx="21768988" cy="11816963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0E965EF-1E43-4F44-8888-1CCC5D68915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D03E700-BD2D-7CDC-C546-F5D92A65AC7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531B2F3-32AB-B850-5A2E-C589199430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B815CAE-FE4B-5FE6-3C96-58CE62292D6A}"/>
                </a:ext>
              </a:extLst>
            </p:cNvPr>
            <p:cNvGrpSpPr/>
            <p:nvPr/>
          </p:nvGrpSpPr>
          <p:grpSpPr>
            <a:xfrm>
              <a:off x="0" y="-241102"/>
              <a:ext cx="21640800" cy="11721051"/>
              <a:chOff x="0" y="-47625"/>
              <a:chExt cx="4274726" cy="2315269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C9AFAC9F-1BDB-F29F-4568-A4FC1B597550}"/>
                  </a:ext>
                </a:extLst>
              </p:cNvPr>
              <p:cNvSpPr/>
              <p:nvPr/>
            </p:nvSpPr>
            <p:spPr>
              <a:xfrm>
                <a:off x="0" y="10133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6CC69564-C485-633C-1687-EC435859B65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176A0AE-4CAA-E4EA-2051-5AE6B237230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E05A59-DA46-6BCC-4450-8A06B1C5FB36}"/>
              </a:ext>
            </a:extLst>
          </p:cNvPr>
          <p:cNvSpPr txBox="1"/>
          <p:nvPr/>
        </p:nvSpPr>
        <p:spPr>
          <a:xfrm>
            <a:off x="2729675" y="754989"/>
            <a:ext cx="7898846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</a:t>
            </a:r>
            <a:r>
              <a:rPr lang="ko-KR" altLang="en-US" sz="4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분석</a:t>
            </a:r>
            <a:endParaRPr lang="en-US" sz="44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74159-6A89-B308-AD30-45EF518191D2}"/>
              </a:ext>
            </a:extLst>
          </p:cNvPr>
          <p:cNvSpPr txBox="1"/>
          <p:nvPr/>
        </p:nvSpPr>
        <p:spPr>
          <a:xfrm>
            <a:off x="1378564" y="369351"/>
            <a:ext cx="2048120" cy="1625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600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C50345-BB90-9377-AFDD-B9B4E9A910FB}"/>
              </a:ext>
            </a:extLst>
          </p:cNvPr>
          <p:cNvSpPr txBox="1"/>
          <p:nvPr/>
        </p:nvSpPr>
        <p:spPr>
          <a:xfrm>
            <a:off x="12988884" y="106589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최무선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AutoShape 26">
            <a:extLst>
              <a:ext uri="{FF2B5EF4-FFF2-40B4-BE49-F238E27FC236}">
                <a16:creationId xmlns:a16="http://schemas.microsoft.com/office/drawing/2014/main" id="{E49AFDC6-EE27-36F3-9C95-8BEFEBE4BB1D}"/>
              </a:ext>
            </a:extLst>
          </p:cNvPr>
          <p:cNvSpPr/>
          <p:nvPr/>
        </p:nvSpPr>
        <p:spPr>
          <a:xfrm>
            <a:off x="12654116" y="1784555"/>
            <a:ext cx="4557114" cy="6144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CDFADD9B-9FB8-682A-C856-AE4EB327ADE7}"/>
              </a:ext>
            </a:extLst>
          </p:cNvPr>
          <p:cNvSpPr/>
          <p:nvPr/>
        </p:nvSpPr>
        <p:spPr>
          <a:xfrm flipV="1">
            <a:off x="1823828" y="2705100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631129-CF19-F336-499A-5131D8E2453D}"/>
              </a:ext>
            </a:extLst>
          </p:cNvPr>
          <p:cNvSpPr txBox="1"/>
          <p:nvPr/>
        </p:nvSpPr>
        <p:spPr>
          <a:xfrm>
            <a:off x="1447800" y="2070120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AI 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채팅</a:t>
            </a:r>
            <a:endParaRPr lang="en-US" altLang="ko-KR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5" name="Freeform 27">
            <a:extLst>
              <a:ext uri="{FF2B5EF4-FFF2-40B4-BE49-F238E27FC236}">
                <a16:creationId xmlns:a16="http://schemas.microsoft.com/office/drawing/2014/main" id="{C62EBE58-5439-E9F2-EFE3-13304DEF908A}"/>
              </a:ext>
            </a:extLst>
          </p:cNvPr>
          <p:cNvSpPr/>
          <p:nvPr/>
        </p:nvSpPr>
        <p:spPr>
          <a:xfrm>
            <a:off x="9292707" y="4770294"/>
            <a:ext cx="3202121" cy="1640373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noFill/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OpenAI API</a:t>
            </a: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응답 생성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Chunk 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단위 전송</a:t>
            </a:r>
            <a:b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</a:b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스트리밍</a:t>
            </a: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</a:p>
        </p:txBody>
      </p:sp>
      <p:pic>
        <p:nvPicPr>
          <p:cNvPr id="41" name="그래픽 40" descr="사용자 크라운 남자 단색으로 채워진">
            <a:extLst>
              <a:ext uri="{FF2B5EF4-FFF2-40B4-BE49-F238E27FC236}">
                <a16:creationId xmlns:a16="http://schemas.microsoft.com/office/drawing/2014/main" id="{0D4CFC31-4A00-5E7F-74DF-3A06AFA95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9203" y="4636446"/>
            <a:ext cx="2805996" cy="2805996"/>
          </a:xfrm>
          <a:prstGeom prst="rect">
            <a:avLst/>
          </a:prstGeom>
        </p:spPr>
      </p:pic>
      <p:pic>
        <p:nvPicPr>
          <p:cNvPr id="43" name="그래픽 42" descr="기어 헤드 단색으로 채워진">
            <a:extLst>
              <a:ext uri="{FF2B5EF4-FFF2-40B4-BE49-F238E27FC236}">
                <a16:creationId xmlns:a16="http://schemas.microsoft.com/office/drawing/2014/main" id="{376C5C21-8D7F-02CF-78E7-6D9F454A4B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6977" y="3237374"/>
            <a:ext cx="1640373" cy="1640373"/>
          </a:xfrm>
          <a:prstGeom prst="rect">
            <a:avLst/>
          </a:prstGeom>
        </p:spPr>
      </p:pic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C1B59687-CA1F-75D0-0DCE-39304F62354E}"/>
              </a:ext>
            </a:extLst>
          </p:cNvPr>
          <p:cNvSpPr/>
          <p:nvPr/>
        </p:nvSpPr>
        <p:spPr>
          <a:xfrm>
            <a:off x="1682000" y="3358242"/>
            <a:ext cx="3429000" cy="858857"/>
          </a:xfrm>
          <a:prstGeom prst="wedgeRoundRectCallout">
            <a:avLst>
              <a:gd name="adj1" fmla="val -13321"/>
              <a:gd name="adj2" fmla="val 95260"/>
              <a:gd name="adj3" fmla="val 16667"/>
            </a:avLst>
          </a:prstGeom>
          <a:solidFill>
            <a:srgbClr val="E3F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최근 </a:t>
            </a:r>
            <a:r>
              <a:rPr lang="en-US" altLang="ko-KR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5</a:t>
            </a:r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일간 </a:t>
            </a:r>
            <a:endParaRPr lang="en-US" altLang="ko-KR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ko-KR" altLang="en-US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종목별 취소율이 높은 이유는</a:t>
            </a:r>
            <a:r>
              <a:rPr lang="en-US" altLang="ko-KR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?</a:t>
            </a:r>
          </a:p>
        </p:txBody>
      </p:sp>
      <p:pic>
        <p:nvPicPr>
          <p:cNvPr id="46" name="그래픽 45" descr="이더넷 단색으로 채워진">
            <a:extLst>
              <a:ext uri="{FF2B5EF4-FFF2-40B4-BE49-F238E27FC236}">
                <a16:creationId xmlns:a16="http://schemas.microsoft.com/office/drawing/2014/main" id="{560C5BF1-EB28-33B6-77F6-9598BAA90C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86803" y="5197753"/>
            <a:ext cx="1409595" cy="914400"/>
          </a:xfrm>
          <a:prstGeom prst="rect">
            <a:avLst/>
          </a:prstGeom>
        </p:spPr>
      </p:pic>
      <p:pic>
        <p:nvPicPr>
          <p:cNvPr id="48" name="그래픽 47" descr="모니터 단색으로 채워진">
            <a:extLst>
              <a:ext uri="{FF2B5EF4-FFF2-40B4-BE49-F238E27FC236}">
                <a16:creationId xmlns:a16="http://schemas.microsoft.com/office/drawing/2014/main" id="{8A6F7F0A-5011-FEED-717C-3D81D6BD73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092539" y="4372307"/>
            <a:ext cx="2219200" cy="2219200"/>
          </a:xfrm>
          <a:prstGeom prst="rect">
            <a:avLst/>
          </a:prstGeom>
        </p:spPr>
      </p:pic>
      <p:pic>
        <p:nvPicPr>
          <p:cNvPr id="49" name="그래픽 48" descr="이더넷 단색으로 채워진">
            <a:extLst>
              <a:ext uri="{FF2B5EF4-FFF2-40B4-BE49-F238E27FC236}">
                <a16:creationId xmlns:a16="http://schemas.microsoft.com/office/drawing/2014/main" id="{5A9C5D4B-6EAF-0343-91D9-A4A8BD5667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54037" y="5130247"/>
            <a:ext cx="1409595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DCDC01-DF40-A1F8-7DBE-1FEE7B37816C}"/>
              </a:ext>
            </a:extLst>
          </p:cNvPr>
          <p:cNvSpPr txBox="1"/>
          <p:nvPr/>
        </p:nvSpPr>
        <p:spPr>
          <a:xfrm>
            <a:off x="13745426" y="3557769"/>
            <a:ext cx="29856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실시간 렌더링</a:t>
            </a:r>
            <a:endParaRPr lang="en-US" altLang="ko-KR" sz="3200" dirty="0">
              <a:solidFill>
                <a:srgbClr val="00B0F0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algn="ctr"/>
            <a:r>
              <a:rPr lang="en-US" altLang="ko-KR" sz="3200" dirty="0">
                <a:solidFill>
                  <a:srgbClr val="00B0F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SSE</a:t>
            </a:r>
          </a:p>
        </p:txBody>
      </p:sp>
      <p:sp>
        <p:nvSpPr>
          <p:cNvPr id="52" name="Freeform 27">
            <a:extLst>
              <a:ext uri="{FF2B5EF4-FFF2-40B4-BE49-F238E27FC236}">
                <a16:creationId xmlns:a16="http://schemas.microsoft.com/office/drawing/2014/main" id="{EB55771B-B681-A7CB-3234-FFBC38E54C92}"/>
              </a:ext>
            </a:extLst>
          </p:cNvPr>
          <p:cNvSpPr/>
          <p:nvPr/>
        </p:nvSpPr>
        <p:spPr>
          <a:xfrm>
            <a:off x="5949359" y="4767323"/>
            <a:ext cx="3202122" cy="1652670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noFill/>
          <a:ln w="19050" cap="sq">
            <a:solidFill>
              <a:srgbClr val="DDDDDD"/>
            </a:solidFill>
            <a:prstDash val="solid"/>
            <a:miter/>
          </a:ln>
        </p:spPr>
        <p:txBody>
          <a:bodyPr anchor="t"/>
          <a:lstStyle/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필요한 통계만 계산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키워드 검증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en-US" altLang="ko-KR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DB </a:t>
            </a: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부하 최적화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응답 속도 최적화</a:t>
            </a:r>
            <a:endParaRPr lang="en-US" altLang="ko-KR" sz="2400" b="1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56" name="그래픽 55" descr="화살표 원 단색으로 채워진">
            <a:extLst>
              <a:ext uri="{FF2B5EF4-FFF2-40B4-BE49-F238E27FC236}">
                <a16:creationId xmlns:a16="http://schemas.microsoft.com/office/drawing/2014/main" id="{C9341499-D9D9-DC40-0977-6B657D8FBD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73387" y="3238664"/>
            <a:ext cx="1639083" cy="16390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19E6B98-9144-2261-19D8-0944862FA1A8}"/>
              </a:ext>
            </a:extLst>
          </p:cNvPr>
          <p:cNvSpPr txBox="1"/>
          <p:nvPr/>
        </p:nvSpPr>
        <p:spPr>
          <a:xfrm>
            <a:off x="1498822" y="7080153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관리자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60" name="그래픽 59" descr="뒤로 단색으로 채워진">
            <a:extLst>
              <a:ext uri="{FF2B5EF4-FFF2-40B4-BE49-F238E27FC236}">
                <a16:creationId xmlns:a16="http://schemas.microsoft.com/office/drawing/2014/main" id="{A6325678-9929-7799-DAA8-A9BB7395EC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945860">
            <a:off x="8839307" y="3820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3679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C3DB9BE-AAAB-44BD-2F9A-3051B48705DB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5630E5-468A-0285-1479-BB2D1FB989FE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41E8C0-D3CD-FE1E-FD49-7FAFE8740D8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2A3CE5-9A4A-D9EB-C304-9B3F81D8D95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3C45976-26A1-3FFF-DDD8-22CA2737476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376BEAE-DEAE-5C44-8F8A-A2CC9D122BE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E98B05B-35FB-075A-D626-44D248ACA7F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5E5D11B-7C92-61DC-7F5F-4F1058FB289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2F49C3B-1C4B-50B1-F1D5-B6F13BCA872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87929C7-2AE7-5721-906E-BBFB1CDBC8BC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08B963C-79F0-1944-AAD1-8A064F2BB102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71D61A8-9CF9-777C-FE95-E53A8B92C9A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CEFFF58-0BEC-069F-272C-FEEBFB89407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264652E-CAD6-766D-D068-F6749821575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F4D40E6-B120-0F1A-A71D-5342C24A331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83E9CF0-718A-CE7C-7DF3-4F76767D4D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72D6E34-B771-E7B5-2902-AC54FEF926EF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 descr="텍스트, 스크린샷, 번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159799-4258-7A8E-D2B3-D4445B50F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3332678"/>
            <a:ext cx="6415775" cy="39376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6ADE0E-EE4B-BE9B-131C-881137D5FF0B}"/>
              </a:ext>
            </a:extLst>
          </p:cNvPr>
          <p:cNvSpPr txBox="1"/>
          <p:nvPr/>
        </p:nvSpPr>
        <p:spPr>
          <a:xfrm>
            <a:off x="4041627" y="1388861"/>
            <a:ext cx="789884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진행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일정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240E63-CEB4-EFC5-BF7C-7A1EDA91CE1E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grpSp>
        <p:nvGrpSpPr>
          <p:cNvPr id="22" name="Group 26">
            <a:extLst>
              <a:ext uri="{FF2B5EF4-FFF2-40B4-BE49-F238E27FC236}">
                <a16:creationId xmlns:a16="http://schemas.microsoft.com/office/drawing/2014/main" id="{B0345254-4B3E-5AA5-FFE4-2A06AE272497}"/>
              </a:ext>
            </a:extLst>
          </p:cNvPr>
          <p:cNvGrpSpPr/>
          <p:nvPr/>
        </p:nvGrpSpPr>
        <p:grpSpPr>
          <a:xfrm>
            <a:off x="2725286" y="4004003"/>
            <a:ext cx="5505600" cy="1918640"/>
            <a:chOff x="0" y="-41579"/>
            <a:chExt cx="762847" cy="504147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CE476C73-634B-0AF6-3979-99069E95659D}"/>
                </a:ext>
              </a:extLst>
            </p:cNvPr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1FCE17B6-D08A-5365-54AD-1EF5035BC9B4}"/>
                </a:ext>
              </a:extLst>
            </p:cNvPr>
            <p:cNvSpPr txBox="1"/>
            <p:nvPr/>
          </p:nvSpPr>
          <p:spPr>
            <a:xfrm>
              <a:off x="0" y="-41579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간트</a:t>
              </a: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차트 기반 일정 관리로</a:t>
              </a:r>
              <a:endParaRPr lang="en-US" altLang="ko-KR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업무 분배 및 진행 상황을 체계적으로 관리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5" name="Group 29">
            <a:extLst>
              <a:ext uri="{FF2B5EF4-FFF2-40B4-BE49-F238E27FC236}">
                <a16:creationId xmlns:a16="http://schemas.microsoft.com/office/drawing/2014/main" id="{4612FE94-5E99-A0AB-33AA-6AD10104A3D6}"/>
              </a:ext>
            </a:extLst>
          </p:cNvPr>
          <p:cNvGrpSpPr/>
          <p:nvPr/>
        </p:nvGrpSpPr>
        <p:grpSpPr>
          <a:xfrm>
            <a:off x="2727452" y="5911386"/>
            <a:ext cx="5778590" cy="2130986"/>
            <a:chOff x="0" y="-24067"/>
            <a:chExt cx="800672" cy="559944"/>
          </a:xfrm>
        </p:grpSpPr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6FE7AE0-2EC2-D30E-D039-A851DB364AAC}"/>
                </a:ext>
              </a:extLst>
            </p:cNvPr>
            <p:cNvSpPr/>
            <p:nvPr/>
          </p:nvSpPr>
          <p:spPr>
            <a:xfrm>
              <a:off x="0" y="0"/>
              <a:ext cx="762847" cy="512319"/>
            </a:xfrm>
            <a:custGeom>
              <a:avLst/>
              <a:gdLst/>
              <a:ahLst/>
              <a:cxnLst/>
              <a:rect l="l" t="t" r="r" b="b"/>
              <a:pathLst>
                <a:path w="762847" h="512319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80319"/>
                  </a:lnTo>
                  <a:cubicBezTo>
                    <a:pt x="762847" y="488806"/>
                    <a:pt x="759476" y="496945"/>
                    <a:pt x="753475" y="502946"/>
                  </a:cubicBezTo>
                  <a:cubicBezTo>
                    <a:pt x="747474" y="508948"/>
                    <a:pt x="739334" y="512319"/>
                    <a:pt x="730847" y="512319"/>
                  </a:cubicBezTo>
                  <a:lnTo>
                    <a:pt x="32000" y="512319"/>
                  </a:lnTo>
                  <a:cubicBezTo>
                    <a:pt x="23513" y="512319"/>
                    <a:pt x="15374" y="508948"/>
                    <a:pt x="9373" y="502946"/>
                  </a:cubicBezTo>
                  <a:cubicBezTo>
                    <a:pt x="3371" y="496945"/>
                    <a:pt x="0" y="488806"/>
                    <a:pt x="0" y="480319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31">
              <a:extLst>
                <a:ext uri="{FF2B5EF4-FFF2-40B4-BE49-F238E27FC236}">
                  <a16:creationId xmlns:a16="http://schemas.microsoft.com/office/drawing/2014/main" id="{D2AB2E28-C24D-D5AF-D6A2-619356507BD3}"/>
                </a:ext>
              </a:extLst>
            </p:cNvPr>
            <p:cNvSpPr txBox="1"/>
            <p:nvPr/>
          </p:nvSpPr>
          <p:spPr>
            <a:xfrm>
              <a:off x="21688" y="-24067"/>
              <a:ext cx="778984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en-US" altLang="ko-KR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• </a:t>
              </a: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작업별 일정과 담당자 명확화</a:t>
              </a:r>
            </a:p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en-US" altLang="ko-KR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• </a:t>
              </a: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진행 상태 시각화로 현황 공유</a:t>
              </a:r>
            </a:p>
            <a:p>
              <a:pPr marL="342900" indent="-342900">
                <a:lnSpc>
                  <a:spcPts val="3079"/>
                </a:lnSpc>
                <a:buFont typeface="Arial" panose="020B0604020202020204" pitchFamily="34" charset="0"/>
                <a:buChar char="•"/>
              </a:pPr>
              <a:r>
                <a:rPr lang="en-US" altLang="ko-KR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• </a:t>
              </a:r>
              <a:r>
                <a:rPr lang="ko-KR" alt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단계 단위 일정 관리로 리스크 최소화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48B1FBF-A419-0B77-3F1F-209C896505AD}"/>
              </a:ext>
            </a:extLst>
          </p:cNvPr>
          <p:cNvSpPr txBox="1"/>
          <p:nvPr/>
        </p:nvSpPr>
        <p:spPr>
          <a:xfrm>
            <a:off x="2861852" y="3310347"/>
            <a:ext cx="5325764" cy="573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일정</a:t>
            </a:r>
            <a:r>
              <a:rPr lang="en-US" altLang="ko-KR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44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진행 현황 관리</a:t>
            </a:r>
            <a:endParaRPr lang="en-US" sz="44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D1E515-1C7B-7D14-425E-B1A816C9F084}"/>
              </a:ext>
            </a:extLst>
          </p:cNvPr>
          <p:cNvSpPr txBox="1"/>
          <p:nvPr/>
        </p:nvSpPr>
        <p:spPr>
          <a:xfrm>
            <a:off x="9131710" y="7558063"/>
            <a:ext cx="6266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485849"/>
                </a:solidFill>
                <a:latin typeface="Tlab 레트로라이프" panose="020B0600000101010101" charset="-127"/>
                <a:ea typeface="Tlab 레트로라이프" panose="020B0600000101010101" charset="-127"/>
              </a:rPr>
              <a:t>실제 프로젝트 진행 과정에서 활용한 일정 관리 화면</a:t>
            </a:r>
          </a:p>
        </p:txBody>
      </p:sp>
      <p:sp>
        <p:nvSpPr>
          <p:cNvPr id="38" name="AutoShape 25">
            <a:extLst>
              <a:ext uri="{FF2B5EF4-FFF2-40B4-BE49-F238E27FC236}">
                <a16:creationId xmlns:a16="http://schemas.microsoft.com/office/drawing/2014/main" id="{DAEC029D-E226-3173-B3D8-FA43E2B347BF}"/>
              </a:ext>
            </a:extLst>
          </p:cNvPr>
          <p:cNvSpPr/>
          <p:nvPr/>
        </p:nvSpPr>
        <p:spPr>
          <a:xfrm flipV="1">
            <a:off x="2971800" y="4004003"/>
            <a:ext cx="5092473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33078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39D6483-F356-4DFD-D3F4-6DE9C7BA7AD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FD3061-4FDF-F69F-E86A-355DC1E001F1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2DD80C-A9F6-65D4-454F-2CA74863E1A9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75663E-5E0F-676C-074E-7B5FFA7FA80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0C5B88-CBC5-3801-70B6-D8EEFA108DDC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DE3ED4C-F9E6-DFE3-0327-2F9CA7927C1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B638942-3951-79CE-8314-E40E880F9EE7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F50C564-5DB0-B6AD-D22A-BF782683F3E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3473D7-AE16-70DC-210C-6F363A4B624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A83E64C-8A3E-9732-F224-AF89BD5752E4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8CB1C41-162E-1C66-C495-1594697C5E4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36D53FC-8D88-7D15-471B-64C516F4C84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41C802B-5966-F744-F616-301AF974A4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43A4FB1-2F8D-4445-369E-82C7B376748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C5C5B18-ACE1-5D59-B6FA-50E05E6622E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22678B7-93FA-C9EB-3CA5-8F178F08B1D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92ABF8B-11A0-D11D-6E64-E6B73B4E6DB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3C16B5EF-CDCA-63AE-485D-03EFB420FA02}"/>
              </a:ext>
            </a:extLst>
          </p:cNvPr>
          <p:cNvSpPr/>
          <p:nvPr/>
        </p:nvSpPr>
        <p:spPr>
          <a:xfrm>
            <a:off x="5587511" y="58293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46B4DDA-4B7C-A6E3-335D-05FB70069C52}"/>
              </a:ext>
            </a:extLst>
          </p:cNvPr>
          <p:cNvSpPr txBox="1"/>
          <p:nvPr/>
        </p:nvSpPr>
        <p:spPr>
          <a:xfrm>
            <a:off x="6207072" y="4435746"/>
            <a:ext cx="7737817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프로젝트를 마치며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E576693A-EB90-46E2-767A-4D8709F52140}"/>
              </a:ext>
            </a:extLst>
          </p:cNvPr>
          <p:cNvSpPr txBox="1"/>
          <p:nvPr/>
        </p:nvSpPr>
        <p:spPr>
          <a:xfrm>
            <a:off x="4158953" y="402298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39276405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A421694-43E0-5C91-B3B0-5BA7729C71F7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749D05B-3716-E470-1D7C-961600A3B15F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68CB0AB-E5E9-41DE-2F33-45B30493D1F2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59F4CCC-00DE-92B9-0D65-37BBC3078F4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08B0B6-D346-9E04-11EF-F45447E3E1C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5E3C415-DB21-3C9C-307A-5A02C4B9CED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A2164B6-5EDD-981B-840E-F641FDE012D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B7F0923-A54A-86C8-540F-8BA2D90E4BF6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4DD9DFC-14EE-887D-A629-2C26AFEFCFB5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29696F9-C3C5-20B3-7AE2-D8BA06726B34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AA600BF-65C0-7729-1F1B-34240231CB7E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6F283E8-A923-A011-3BBE-270EEA4F96E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E8987D6-02E9-9235-EA93-A55D54E1B6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FE9B4FF-16EA-43E0-D829-9009D665E07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EE42706A-9D96-F543-9678-F630948369C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B2E223A-DFF6-8967-240A-7FC2D646516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E54E35A7-1FF5-E2A0-D943-7D8AF8B366B5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8CB9E1F-543B-D196-C9EB-EC417C0218BA}"/>
              </a:ext>
            </a:extLst>
          </p:cNvPr>
          <p:cNvSpPr txBox="1"/>
          <p:nvPr/>
        </p:nvSpPr>
        <p:spPr>
          <a:xfrm>
            <a:off x="5056451" y="1326931"/>
            <a:ext cx="10360206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8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프로젝트를 마치며</a:t>
            </a:r>
            <a:endParaRPr lang="en-US" altLang="ko-KR" sz="8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81AB680-0207-95F4-E39A-F4B86B777982}"/>
              </a:ext>
            </a:extLst>
          </p:cNvPr>
          <p:cNvSpPr txBox="1"/>
          <p:nvPr/>
        </p:nvSpPr>
        <p:spPr>
          <a:xfrm>
            <a:off x="4046808" y="930806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DCB9EF62-227D-3DB9-F69A-C4C1DD0F2A5E}"/>
              </a:ext>
            </a:extLst>
          </p:cNvPr>
          <p:cNvGrpSpPr/>
          <p:nvPr/>
        </p:nvGrpSpPr>
        <p:grpSpPr>
          <a:xfrm>
            <a:off x="2221312" y="3543301"/>
            <a:ext cx="2500510" cy="916047"/>
            <a:chOff x="0" y="-35604"/>
            <a:chExt cx="610674" cy="223717"/>
          </a:xfrm>
        </p:grpSpPr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2E9CF5B7-4D85-2F8E-692A-46C77C9FD11B}"/>
                </a:ext>
              </a:extLst>
            </p:cNvPr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0" name="TextBox 23">
              <a:extLst>
                <a:ext uri="{FF2B5EF4-FFF2-40B4-BE49-F238E27FC236}">
                  <a16:creationId xmlns:a16="http://schemas.microsoft.com/office/drawing/2014/main" id="{B97FBA4E-F9A4-08C4-FA6F-A42903233F92}"/>
                </a:ext>
              </a:extLst>
            </p:cNvPr>
            <p:cNvSpPr txBox="1"/>
            <p:nvPr/>
          </p:nvSpPr>
          <p:spPr>
            <a:xfrm>
              <a:off x="0" y="-35604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강대광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42" name="Group 26">
            <a:extLst>
              <a:ext uri="{FF2B5EF4-FFF2-40B4-BE49-F238E27FC236}">
                <a16:creationId xmlns:a16="http://schemas.microsoft.com/office/drawing/2014/main" id="{8196F03A-D020-98FD-1682-B77E7F8E3FF2}"/>
              </a:ext>
            </a:extLst>
          </p:cNvPr>
          <p:cNvGrpSpPr/>
          <p:nvPr/>
        </p:nvGrpSpPr>
        <p:grpSpPr>
          <a:xfrm>
            <a:off x="6003794" y="3541655"/>
            <a:ext cx="2500510" cy="916047"/>
            <a:chOff x="0" y="-36006"/>
            <a:chExt cx="610674" cy="223717"/>
          </a:xfrm>
        </p:grpSpPr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79F0B54D-EED0-A86A-4B46-2303B877C570}"/>
                </a:ext>
              </a:extLst>
            </p:cNvPr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0DAF2D39-2B2F-7F3A-F24D-027B9DF15CD3}"/>
                </a:ext>
              </a:extLst>
            </p:cNvPr>
            <p:cNvSpPr txBox="1"/>
            <p:nvPr/>
          </p:nvSpPr>
          <p:spPr>
            <a:xfrm>
              <a:off x="0" y="-36006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오경택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48" name="Group 36">
            <a:extLst>
              <a:ext uri="{FF2B5EF4-FFF2-40B4-BE49-F238E27FC236}">
                <a16:creationId xmlns:a16="http://schemas.microsoft.com/office/drawing/2014/main" id="{18F3B757-A190-8950-CBAD-99E5D7A82810}"/>
              </a:ext>
            </a:extLst>
          </p:cNvPr>
          <p:cNvGrpSpPr/>
          <p:nvPr/>
        </p:nvGrpSpPr>
        <p:grpSpPr>
          <a:xfrm>
            <a:off x="9804363" y="3541655"/>
            <a:ext cx="2500510" cy="916047"/>
            <a:chOff x="0" y="-36006"/>
            <a:chExt cx="610674" cy="223717"/>
          </a:xfrm>
        </p:grpSpPr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A7DC59F6-63FB-B6E8-9844-14E107467857}"/>
                </a:ext>
              </a:extLst>
            </p:cNvPr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38">
              <a:extLst>
                <a:ext uri="{FF2B5EF4-FFF2-40B4-BE49-F238E27FC236}">
                  <a16:creationId xmlns:a16="http://schemas.microsoft.com/office/drawing/2014/main" id="{B1225E74-9D8E-D958-F3CB-B37ABC589813}"/>
                </a:ext>
              </a:extLst>
            </p:cNvPr>
            <p:cNvSpPr txBox="1"/>
            <p:nvPr/>
          </p:nvSpPr>
          <p:spPr>
            <a:xfrm>
              <a:off x="0" y="-36006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최재영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51" name="TextBox 41">
            <a:extLst>
              <a:ext uri="{FF2B5EF4-FFF2-40B4-BE49-F238E27FC236}">
                <a16:creationId xmlns:a16="http://schemas.microsoft.com/office/drawing/2014/main" id="{9173E32F-3FED-CCBA-9C1B-AD37850CE018}"/>
              </a:ext>
            </a:extLst>
          </p:cNvPr>
          <p:cNvSpPr txBox="1"/>
          <p:nvPr/>
        </p:nvSpPr>
        <p:spPr>
          <a:xfrm>
            <a:off x="2164414" y="4658855"/>
            <a:ext cx="2614306" cy="4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</a:t>
            </a:r>
            <a:r>
              <a:rPr lang="en-US" sz="2366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리더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2" name="TextBox 43">
            <a:extLst>
              <a:ext uri="{FF2B5EF4-FFF2-40B4-BE49-F238E27FC236}">
                <a16:creationId xmlns:a16="http://schemas.microsoft.com/office/drawing/2014/main" id="{0F5B7428-2B86-D565-F736-CFC25D070366}"/>
              </a:ext>
            </a:extLst>
          </p:cNvPr>
          <p:cNvSpPr txBox="1"/>
          <p:nvPr/>
        </p:nvSpPr>
        <p:spPr>
          <a:xfrm>
            <a:off x="5971032" y="4658855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3" name="TextBox 47">
            <a:extLst>
              <a:ext uri="{FF2B5EF4-FFF2-40B4-BE49-F238E27FC236}">
                <a16:creationId xmlns:a16="http://schemas.microsoft.com/office/drawing/2014/main" id="{5064FE4F-C5F5-8301-95B1-B1E0691472D8}"/>
              </a:ext>
            </a:extLst>
          </p:cNvPr>
          <p:cNvSpPr txBox="1"/>
          <p:nvPr/>
        </p:nvSpPr>
        <p:spPr>
          <a:xfrm>
            <a:off x="9458071" y="4647349"/>
            <a:ext cx="3170427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4" name="말풍선: 모서리가 둥근 사각형 53">
            <a:extLst>
              <a:ext uri="{FF2B5EF4-FFF2-40B4-BE49-F238E27FC236}">
                <a16:creationId xmlns:a16="http://schemas.microsoft.com/office/drawing/2014/main" id="{94221225-1C96-72DD-90BF-EF1C893BFA4E}"/>
              </a:ext>
            </a:extLst>
          </p:cNvPr>
          <p:cNvSpPr/>
          <p:nvPr/>
        </p:nvSpPr>
        <p:spPr>
          <a:xfrm>
            <a:off x="2908304" y="2544125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예약할래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 관리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 가입</a:t>
            </a:r>
          </a:p>
        </p:txBody>
      </p:sp>
      <p:sp>
        <p:nvSpPr>
          <p:cNvPr id="55" name="말풍선: 모서리가 둥근 사각형 54">
            <a:extLst>
              <a:ext uri="{FF2B5EF4-FFF2-40B4-BE49-F238E27FC236}">
                <a16:creationId xmlns:a16="http://schemas.microsoft.com/office/drawing/2014/main" id="{B58D71B1-1C1D-482A-7125-96B69990EAD7}"/>
              </a:ext>
            </a:extLst>
          </p:cNvPr>
          <p:cNvSpPr/>
          <p:nvPr/>
        </p:nvSpPr>
        <p:spPr>
          <a:xfrm>
            <a:off x="6705608" y="2546611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서버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관리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시설 안내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시설 관리</a:t>
            </a:r>
          </a:p>
        </p:txBody>
      </p:sp>
      <p:sp>
        <p:nvSpPr>
          <p:cNvPr id="56" name="말풍선: 모서리가 둥근 사각형 55">
            <a:extLst>
              <a:ext uri="{FF2B5EF4-FFF2-40B4-BE49-F238E27FC236}">
                <a16:creationId xmlns:a16="http://schemas.microsoft.com/office/drawing/2014/main" id="{14EE8E4E-69C3-F8AB-BAF6-D0F9943E86A6}"/>
              </a:ext>
            </a:extLst>
          </p:cNvPr>
          <p:cNvSpPr/>
          <p:nvPr/>
        </p:nvSpPr>
        <p:spPr>
          <a:xfrm>
            <a:off x="10515600" y="2538372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모집할래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마이페이지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 err="1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정보알래</a:t>
            </a:r>
            <a:endParaRPr lang="ko-KR" altLang="en-US" b="1" dirty="0">
              <a:solidFill>
                <a:srgbClr val="658C6A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57" name="Group 31">
            <a:extLst>
              <a:ext uri="{FF2B5EF4-FFF2-40B4-BE49-F238E27FC236}">
                <a16:creationId xmlns:a16="http://schemas.microsoft.com/office/drawing/2014/main" id="{A59F29AE-77D5-83A4-15BD-1297FFD7A3C6}"/>
              </a:ext>
            </a:extLst>
          </p:cNvPr>
          <p:cNvGrpSpPr/>
          <p:nvPr/>
        </p:nvGrpSpPr>
        <p:grpSpPr>
          <a:xfrm>
            <a:off x="13522451" y="3541655"/>
            <a:ext cx="2500510" cy="916047"/>
            <a:chOff x="0" y="-36006"/>
            <a:chExt cx="610674" cy="223717"/>
          </a:xfrm>
        </p:grpSpPr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BCDDC62A-7F14-0DFA-9D66-9B6B7D80136E}"/>
                </a:ext>
              </a:extLst>
            </p:cNvPr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33">
              <a:extLst>
                <a:ext uri="{FF2B5EF4-FFF2-40B4-BE49-F238E27FC236}">
                  <a16:creationId xmlns:a16="http://schemas.microsoft.com/office/drawing/2014/main" id="{988C4706-B854-B489-7557-E2306353048B}"/>
                </a:ext>
              </a:extLst>
            </p:cNvPr>
            <p:cNvSpPr txBox="1"/>
            <p:nvPr/>
          </p:nvSpPr>
          <p:spPr>
            <a:xfrm>
              <a:off x="0" y="-36006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최무선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60" name="TextBox 45">
            <a:extLst>
              <a:ext uri="{FF2B5EF4-FFF2-40B4-BE49-F238E27FC236}">
                <a16:creationId xmlns:a16="http://schemas.microsoft.com/office/drawing/2014/main" id="{8D3144FF-01D7-60B3-39D2-907D14A8EB27}"/>
              </a:ext>
            </a:extLst>
          </p:cNvPr>
          <p:cNvSpPr txBox="1"/>
          <p:nvPr/>
        </p:nvSpPr>
        <p:spPr>
          <a:xfrm>
            <a:off x="13522451" y="4647349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1" name="말풍선: 모서리가 둥근 사각형 60">
            <a:extLst>
              <a:ext uri="{FF2B5EF4-FFF2-40B4-BE49-F238E27FC236}">
                <a16:creationId xmlns:a16="http://schemas.microsoft.com/office/drawing/2014/main" id="{D2E63D74-3644-15A9-9806-6F1F68CF6530}"/>
              </a:ext>
            </a:extLst>
          </p:cNvPr>
          <p:cNvSpPr/>
          <p:nvPr/>
        </p:nvSpPr>
        <p:spPr>
          <a:xfrm>
            <a:off x="14249400" y="2546611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카카오 로그인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통계 대시보드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AI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448912710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F88F21-70C4-1E38-266B-A20BD43C24BD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8C43223-42D6-FBC3-0EC6-181C9E8C8AD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EE56B6E-AFDF-E4C3-E89F-A3F8710B6799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7E6B431-9BFB-055B-3F0F-3D3B2A5900B0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0245CFA-7A04-787C-54F3-A0E8172B3D8B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CD66F10-786F-7B63-C31B-FE4F473B328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79A1805-C0E8-29E8-5539-0911AC982C9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B8666B-374B-FB85-E985-F48AB560DF3A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B70F376-5CA6-07EC-1457-E6A68A097FE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DF49395-CF30-F0A3-ED18-180C52BC715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EB4F7FB-3425-A98D-E1FC-B1710A16FDB9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9398F74-D8A8-FB5A-217B-096F84F74D3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F94B520-36A0-24DE-29AF-F7CD8FA886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79A306A-3140-EF83-6DB0-7608980ACBBE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CE4551FC-50F0-3709-94E3-3DD0CD86EB2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9C88CB2-19E6-981B-153A-27BDEB4B34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AD65FE3-CB1D-9642-272B-5D73A73CA29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A893BEA8-DE45-2ABD-A6D3-5935B467EC65}"/>
              </a:ext>
            </a:extLst>
          </p:cNvPr>
          <p:cNvSpPr/>
          <p:nvPr/>
        </p:nvSpPr>
        <p:spPr>
          <a:xfrm>
            <a:off x="5587511" y="58293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A575318-F60F-0C05-E7B8-867FCD14D700}"/>
              </a:ext>
            </a:extLst>
          </p:cNvPr>
          <p:cNvSpPr txBox="1"/>
          <p:nvPr/>
        </p:nvSpPr>
        <p:spPr>
          <a:xfrm>
            <a:off x="4158953" y="402298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978937A6-DE04-B351-3ED1-8292059F5313}"/>
              </a:ext>
            </a:extLst>
          </p:cNvPr>
          <p:cNvGrpSpPr/>
          <p:nvPr/>
        </p:nvGrpSpPr>
        <p:grpSpPr>
          <a:xfrm>
            <a:off x="6421254" y="4007060"/>
            <a:ext cx="5541633" cy="1678286"/>
            <a:chOff x="0" y="0"/>
            <a:chExt cx="7388844" cy="2237714"/>
          </a:xfrm>
        </p:grpSpPr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783ACA76-DD1D-8FEF-2060-FE4F21CF39F5}"/>
                </a:ext>
              </a:extLst>
            </p:cNvPr>
            <p:cNvSpPr/>
            <p:nvPr/>
          </p:nvSpPr>
          <p:spPr>
            <a:xfrm>
              <a:off x="0" y="0"/>
              <a:ext cx="2366813" cy="2237714"/>
            </a:xfrm>
            <a:custGeom>
              <a:avLst/>
              <a:gdLst/>
              <a:ahLst/>
              <a:cxnLst/>
              <a:rect l="l" t="t" r="r" b="b"/>
              <a:pathLst>
                <a:path w="2366813" h="2237714">
                  <a:moveTo>
                    <a:pt x="0" y="0"/>
                  </a:moveTo>
                  <a:lnTo>
                    <a:pt x="2366813" y="0"/>
                  </a:lnTo>
                  <a:lnTo>
                    <a:pt x="2366813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9FC8B200-6664-7DBA-E720-A115DDBC38A4}"/>
                </a:ext>
              </a:extLst>
            </p:cNvPr>
            <p:cNvSpPr/>
            <p:nvPr/>
          </p:nvSpPr>
          <p:spPr>
            <a:xfrm>
              <a:off x="4907508" y="0"/>
              <a:ext cx="2481336" cy="2237714"/>
            </a:xfrm>
            <a:custGeom>
              <a:avLst/>
              <a:gdLst/>
              <a:ahLst/>
              <a:cxnLst/>
              <a:rect l="l" t="t" r="r" b="b"/>
              <a:pathLst>
                <a:path w="2481336" h="2237714">
                  <a:moveTo>
                    <a:pt x="0" y="0"/>
                  </a:moveTo>
                  <a:lnTo>
                    <a:pt x="2481336" y="0"/>
                  </a:lnTo>
                  <a:lnTo>
                    <a:pt x="2481336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4">
              <a:extLst>
                <a:ext uri="{FF2B5EF4-FFF2-40B4-BE49-F238E27FC236}">
                  <a16:creationId xmlns:a16="http://schemas.microsoft.com/office/drawing/2014/main" id="{54C3CFB5-48D2-E111-0902-0295289674E1}"/>
                </a:ext>
              </a:extLst>
            </p:cNvPr>
            <p:cNvSpPr txBox="1"/>
            <p:nvPr/>
          </p:nvSpPr>
          <p:spPr>
            <a:xfrm>
              <a:off x="2757717" y="105251"/>
              <a:ext cx="1883324" cy="2132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31"/>
                </a:lnSpc>
              </a:pPr>
              <a:r>
                <a:rPr lang="en-US" sz="9522" dirty="0">
                  <a:solidFill>
                    <a:srgbClr val="485849">
                      <a:alpha val="73725"/>
                    </a:srgbClr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&amp;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256106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6373184" y="1028700"/>
            <a:ext cx="5541633" cy="1678286"/>
            <a:chOff x="0" y="0"/>
            <a:chExt cx="7388844" cy="22377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66813" cy="2237714"/>
            </a:xfrm>
            <a:custGeom>
              <a:avLst/>
              <a:gdLst/>
              <a:ahLst/>
              <a:cxnLst/>
              <a:rect l="l" t="t" r="r" b="b"/>
              <a:pathLst>
                <a:path w="2366813" h="2237714">
                  <a:moveTo>
                    <a:pt x="0" y="0"/>
                  </a:moveTo>
                  <a:lnTo>
                    <a:pt x="2366813" y="0"/>
                  </a:lnTo>
                  <a:lnTo>
                    <a:pt x="2366813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4907508" y="0"/>
              <a:ext cx="2481336" cy="2237714"/>
            </a:xfrm>
            <a:custGeom>
              <a:avLst/>
              <a:gdLst/>
              <a:ahLst/>
              <a:cxnLst/>
              <a:rect l="l" t="t" r="r" b="b"/>
              <a:pathLst>
                <a:path w="2481336" h="2237714">
                  <a:moveTo>
                    <a:pt x="0" y="0"/>
                  </a:moveTo>
                  <a:lnTo>
                    <a:pt x="2481336" y="0"/>
                  </a:lnTo>
                  <a:lnTo>
                    <a:pt x="2481336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757717" y="105251"/>
              <a:ext cx="1883324" cy="2132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31"/>
                </a:lnSpc>
              </a:pPr>
              <a:r>
                <a:rPr lang="en-US" sz="9522" dirty="0">
                  <a:solidFill>
                    <a:srgbClr val="485849">
                      <a:alpha val="73725"/>
                    </a:srgbClr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&amp;</a:t>
              </a:r>
            </a:p>
          </p:txBody>
        </p:sp>
      </p:grpSp>
      <p:grpSp>
        <p:nvGrpSpPr>
          <p:cNvPr id="25" name="Group 21">
            <a:extLst>
              <a:ext uri="{FF2B5EF4-FFF2-40B4-BE49-F238E27FC236}">
                <a16:creationId xmlns:a16="http://schemas.microsoft.com/office/drawing/2014/main" id="{A3EF50CB-3539-51E5-3145-C1E9B58C04AE}"/>
              </a:ext>
            </a:extLst>
          </p:cNvPr>
          <p:cNvGrpSpPr/>
          <p:nvPr/>
        </p:nvGrpSpPr>
        <p:grpSpPr>
          <a:xfrm>
            <a:off x="2221312" y="3704276"/>
            <a:ext cx="2500510" cy="916047"/>
            <a:chOff x="0" y="-35604"/>
            <a:chExt cx="610674" cy="223717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11DD316D-FA7C-F029-C935-3F7742357EF2}"/>
                </a:ext>
              </a:extLst>
            </p:cNvPr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9A9C0377-6837-83A7-5C19-D54AE8135F6C}"/>
                </a:ext>
              </a:extLst>
            </p:cNvPr>
            <p:cNvSpPr txBox="1"/>
            <p:nvPr/>
          </p:nvSpPr>
          <p:spPr>
            <a:xfrm>
              <a:off x="0" y="-35604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강대광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7233BC46-97C7-050D-6C31-8AD34144F863}"/>
              </a:ext>
            </a:extLst>
          </p:cNvPr>
          <p:cNvGrpSpPr/>
          <p:nvPr/>
        </p:nvGrpSpPr>
        <p:grpSpPr>
          <a:xfrm>
            <a:off x="6003794" y="3708383"/>
            <a:ext cx="2500510" cy="916047"/>
            <a:chOff x="0" y="-36006"/>
            <a:chExt cx="610674" cy="223717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6970842-C972-FF4D-E714-0E3F6B3F82A8}"/>
                </a:ext>
              </a:extLst>
            </p:cNvPr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5FCE65DA-3F58-6110-28A5-FD2FFF76E428}"/>
                </a:ext>
              </a:extLst>
            </p:cNvPr>
            <p:cNvSpPr txBox="1"/>
            <p:nvPr/>
          </p:nvSpPr>
          <p:spPr>
            <a:xfrm>
              <a:off x="0" y="-36006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오경택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4" name="Group 36">
            <a:extLst>
              <a:ext uri="{FF2B5EF4-FFF2-40B4-BE49-F238E27FC236}">
                <a16:creationId xmlns:a16="http://schemas.microsoft.com/office/drawing/2014/main" id="{66423B55-05F4-3E7A-3B52-20C108AC1CEE}"/>
              </a:ext>
            </a:extLst>
          </p:cNvPr>
          <p:cNvGrpSpPr/>
          <p:nvPr/>
        </p:nvGrpSpPr>
        <p:grpSpPr>
          <a:xfrm>
            <a:off x="9804363" y="3708383"/>
            <a:ext cx="2500510" cy="916047"/>
            <a:chOff x="0" y="-36006"/>
            <a:chExt cx="610674" cy="223717"/>
          </a:xfrm>
        </p:grpSpPr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430D4180-8E94-F409-39F7-12B43432FBAF}"/>
                </a:ext>
              </a:extLst>
            </p:cNvPr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5017EBB1-1A5F-6B19-871B-E8779AE7A4D7}"/>
                </a:ext>
              </a:extLst>
            </p:cNvPr>
            <p:cNvSpPr txBox="1"/>
            <p:nvPr/>
          </p:nvSpPr>
          <p:spPr>
            <a:xfrm>
              <a:off x="0" y="-36006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최재영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37" name="TextBox 41">
            <a:extLst>
              <a:ext uri="{FF2B5EF4-FFF2-40B4-BE49-F238E27FC236}">
                <a16:creationId xmlns:a16="http://schemas.microsoft.com/office/drawing/2014/main" id="{CD713501-727F-4CE0-FF62-A89988836FC5}"/>
              </a:ext>
            </a:extLst>
          </p:cNvPr>
          <p:cNvSpPr txBox="1"/>
          <p:nvPr/>
        </p:nvSpPr>
        <p:spPr>
          <a:xfrm>
            <a:off x="2164414" y="4819830"/>
            <a:ext cx="2614306" cy="4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</a:t>
            </a:r>
            <a:r>
              <a:rPr lang="en-US" sz="2366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리더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8" name="TextBox 43">
            <a:extLst>
              <a:ext uri="{FF2B5EF4-FFF2-40B4-BE49-F238E27FC236}">
                <a16:creationId xmlns:a16="http://schemas.microsoft.com/office/drawing/2014/main" id="{FE95E25D-143C-711E-B811-87C63315F2EE}"/>
              </a:ext>
            </a:extLst>
          </p:cNvPr>
          <p:cNvSpPr txBox="1"/>
          <p:nvPr/>
        </p:nvSpPr>
        <p:spPr>
          <a:xfrm>
            <a:off x="5971032" y="4825583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0" name="TextBox 47">
            <a:extLst>
              <a:ext uri="{FF2B5EF4-FFF2-40B4-BE49-F238E27FC236}">
                <a16:creationId xmlns:a16="http://schemas.microsoft.com/office/drawing/2014/main" id="{E4511F51-0AF7-8A65-D52E-63D48A826D9D}"/>
              </a:ext>
            </a:extLst>
          </p:cNvPr>
          <p:cNvSpPr txBox="1"/>
          <p:nvPr/>
        </p:nvSpPr>
        <p:spPr>
          <a:xfrm>
            <a:off x="9458071" y="4814077"/>
            <a:ext cx="3170427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4FB3041F-170B-F4EE-7918-BF8FE9DCE05F}"/>
              </a:ext>
            </a:extLst>
          </p:cNvPr>
          <p:cNvSpPr/>
          <p:nvPr/>
        </p:nvSpPr>
        <p:spPr>
          <a:xfrm>
            <a:off x="2908304" y="2705100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예약할래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 관리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 가입</a:t>
            </a: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5F79A579-1925-EB06-741C-3015AF63E865}"/>
              </a:ext>
            </a:extLst>
          </p:cNvPr>
          <p:cNvSpPr/>
          <p:nvPr/>
        </p:nvSpPr>
        <p:spPr>
          <a:xfrm>
            <a:off x="6705608" y="2713339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서버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관리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시설 안내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시설 관리</a:t>
            </a: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CE5426AE-E498-B988-114C-2B159D7E9B1B}"/>
              </a:ext>
            </a:extLst>
          </p:cNvPr>
          <p:cNvSpPr/>
          <p:nvPr/>
        </p:nvSpPr>
        <p:spPr>
          <a:xfrm>
            <a:off x="10515600" y="2705100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모집할래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마이페이지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 err="1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정보알래</a:t>
            </a:r>
            <a:endParaRPr lang="ko-KR" altLang="en-US" b="1" dirty="0">
              <a:solidFill>
                <a:srgbClr val="658C6A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D86BA5E5-D431-2839-E53B-0F4255B6A9CB}"/>
              </a:ext>
            </a:extLst>
          </p:cNvPr>
          <p:cNvSpPr txBox="1"/>
          <p:nvPr/>
        </p:nvSpPr>
        <p:spPr>
          <a:xfrm>
            <a:off x="4158953" y="800100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46" name="Group 31">
            <a:extLst>
              <a:ext uri="{FF2B5EF4-FFF2-40B4-BE49-F238E27FC236}">
                <a16:creationId xmlns:a16="http://schemas.microsoft.com/office/drawing/2014/main" id="{64434153-201E-A890-3EF2-597E627E62CB}"/>
              </a:ext>
            </a:extLst>
          </p:cNvPr>
          <p:cNvGrpSpPr/>
          <p:nvPr/>
        </p:nvGrpSpPr>
        <p:grpSpPr>
          <a:xfrm>
            <a:off x="13522451" y="3700144"/>
            <a:ext cx="2500510" cy="916047"/>
            <a:chOff x="0" y="-36006"/>
            <a:chExt cx="610674" cy="223717"/>
          </a:xfrm>
        </p:grpSpPr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7B857804-F7BC-67A4-6008-6FD1D4EE5840}"/>
                </a:ext>
              </a:extLst>
            </p:cNvPr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33">
              <a:extLst>
                <a:ext uri="{FF2B5EF4-FFF2-40B4-BE49-F238E27FC236}">
                  <a16:creationId xmlns:a16="http://schemas.microsoft.com/office/drawing/2014/main" id="{D09D316E-315A-8392-4AAA-9D35A939987D}"/>
                </a:ext>
              </a:extLst>
            </p:cNvPr>
            <p:cNvSpPr txBox="1"/>
            <p:nvPr/>
          </p:nvSpPr>
          <p:spPr>
            <a:xfrm>
              <a:off x="0" y="-36006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ko-KR" altLang="en-US" sz="28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최무선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49" name="TextBox 45">
            <a:extLst>
              <a:ext uri="{FF2B5EF4-FFF2-40B4-BE49-F238E27FC236}">
                <a16:creationId xmlns:a16="http://schemas.microsoft.com/office/drawing/2014/main" id="{9ACC514D-59EA-5AFF-5A94-677E81E9CD8C}"/>
              </a:ext>
            </a:extLst>
          </p:cNvPr>
          <p:cNvSpPr txBox="1"/>
          <p:nvPr/>
        </p:nvSpPr>
        <p:spPr>
          <a:xfrm>
            <a:off x="13522451" y="4805838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9DF14F00-DCE7-FD79-08B5-B2F014BC9C17}"/>
              </a:ext>
            </a:extLst>
          </p:cNvPr>
          <p:cNvSpPr/>
          <p:nvPr/>
        </p:nvSpPr>
        <p:spPr>
          <a:xfrm>
            <a:off x="14249400" y="2705100"/>
            <a:ext cx="2362200" cy="749978"/>
          </a:xfrm>
          <a:prstGeom prst="wedgeRoundRectCallout">
            <a:avLst>
              <a:gd name="adj1" fmla="val 6937"/>
              <a:gd name="adj2" fmla="val 79728"/>
              <a:gd name="adj3" fmla="val 16667"/>
            </a:avLst>
          </a:prstGeom>
          <a:solidFill>
            <a:srgbClr val="E3F0E5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카카오 로그인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통계 대시보드</a:t>
            </a:r>
            <a:r>
              <a:rPr lang="en-US" altLang="ko-KR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AI</a:t>
            </a:r>
            <a:r>
              <a:rPr lang="ko-KR" altLang="en-US" b="1" dirty="0">
                <a:solidFill>
                  <a:srgbClr val="658C6A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378251" y="2705100"/>
            <a:ext cx="3531496" cy="1508912"/>
          </a:xfrm>
          <a:custGeom>
            <a:avLst/>
            <a:gdLst/>
            <a:rect l="l" t="t" r="r" b="b"/>
            <a:pathLst>
              <a:path w="3531496" h="1508912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673298" y="1076283"/>
            <a:ext cx="6941403" cy="155261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12741"/>
              </a:lnSpc>
              <a:defRPr/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  <a:endParaRPr lang="en-US" sz="910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53D8AC-D2EA-6C5B-C7A3-58B898BF458D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CB78FD-E75A-2C1B-BB6F-94A3C96A69B7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81ACC83-68C8-57C5-ECE2-687EFEE39E0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785BDD4-7D84-BB3F-35CD-56AABE83A3B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343BE9C-2BA9-8F82-0EEC-3373B40B867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05CEB4C-B071-6BE2-9A73-15729B87BB3D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9FB9115-AC52-D5E6-0FED-2BCCC808BFA6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AF06572-B9BB-4281-ED30-E2779E895FF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4C79A66-9565-5608-81E5-BCBF0A9E4FF7}"/>
                </a:ext>
              </a:extLst>
            </p:cNvPr>
            <p:cNvSpPr/>
            <p:nvPr/>
          </p:nvSpPr>
          <p:spPr>
            <a:xfrm>
              <a:off x="20812271" y="6958390"/>
              <a:ext cx="6982742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AB3A8E4-FB1E-E213-0F7D-A6F67D51FA84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9E58F3A-E4E7-D4D6-FD34-07B504630B2C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C7B1F9A-7F85-C117-2A60-36C947B22E7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84D0949-BF3A-F6D2-BA2D-117C633847A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4ADB73B-CBF6-B370-994B-DB26CCF3119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75F42A7-74DF-664E-0609-6134CB9119F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EFC1FDAB-B334-F8E1-613F-9CAAD0C9C98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E2113E6A-E7DE-3A4C-4954-1EA63B5E6F2D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903DE0-7E38-C368-D3F1-63B92D0A6C31}"/>
              </a:ext>
            </a:extLst>
          </p:cNvPr>
          <p:cNvSpPr txBox="1"/>
          <p:nvPr/>
        </p:nvSpPr>
        <p:spPr>
          <a:xfrm>
            <a:off x="4041627" y="1388861"/>
            <a:ext cx="7898846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활용 기술 스택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E3491-4F2D-DB95-BF96-C11F943CE7AC}"/>
              </a:ext>
            </a:extLst>
          </p:cNvPr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93F77ED2-52DE-7837-7324-463EB077DED3}"/>
              </a:ext>
            </a:extLst>
          </p:cNvPr>
          <p:cNvSpPr/>
          <p:nvPr/>
        </p:nvSpPr>
        <p:spPr>
          <a:xfrm>
            <a:off x="13062521" y="4574713"/>
            <a:ext cx="2699894" cy="3222232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008B446A-A5BD-90BF-03F4-4F23B597A97C}"/>
              </a:ext>
            </a:extLst>
          </p:cNvPr>
          <p:cNvSpPr/>
          <p:nvPr/>
        </p:nvSpPr>
        <p:spPr>
          <a:xfrm>
            <a:off x="9093227" y="4612200"/>
            <a:ext cx="3771854" cy="3222232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E3F0E5">
              <a:alpha val="50196"/>
            </a:srgbClr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BBB22656-A467-30F9-8FD5-50919A7CA9DF}"/>
              </a:ext>
            </a:extLst>
          </p:cNvPr>
          <p:cNvSpPr/>
          <p:nvPr/>
        </p:nvSpPr>
        <p:spPr>
          <a:xfrm>
            <a:off x="5058511" y="4612043"/>
            <a:ext cx="3771854" cy="3222232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chemeClr val="bg1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25">
            <a:extLst>
              <a:ext uri="{FF2B5EF4-FFF2-40B4-BE49-F238E27FC236}">
                <a16:creationId xmlns:a16="http://schemas.microsoft.com/office/drawing/2014/main" id="{8DC8071C-EBD2-85AB-9565-8100D584F477}"/>
              </a:ext>
            </a:extLst>
          </p:cNvPr>
          <p:cNvSpPr/>
          <p:nvPr/>
        </p:nvSpPr>
        <p:spPr>
          <a:xfrm flipV="1">
            <a:off x="5272926" y="4472452"/>
            <a:ext cx="3283615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A3E148-111A-F9C4-BE72-E8C384B43326}"/>
              </a:ext>
            </a:extLst>
          </p:cNvPr>
          <p:cNvSpPr txBox="1"/>
          <p:nvPr/>
        </p:nvSpPr>
        <p:spPr>
          <a:xfrm>
            <a:off x="5569131" y="3857730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프론트엔드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8" name="AutoShape 25">
            <a:extLst>
              <a:ext uri="{FF2B5EF4-FFF2-40B4-BE49-F238E27FC236}">
                <a16:creationId xmlns:a16="http://schemas.microsoft.com/office/drawing/2014/main" id="{C593B091-5BA1-DB6E-4D91-0D947A31DF7A}"/>
              </a:ext>
            </a:extLst>
          </p:cNvPr>
          <p:cNvSpPr/>
          <p:nvPr/>
        </p:nvSpPr>
        <p:spPr>
          <a:xfrm flipV="1">
            <a:off x="9379316" y="4457700"/>
            <a:ext cx="3283615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996A88-EE92-478F-ABE1-E1E5E2F39510}"/>
              </a:ext>
            </a:extLst>
          </p:cNvPr>
          <p:cNvSpPr txBox="1"/>
          <p:nvPr/>
        </p:nvSpPr>
        <p:spPr>
          <a:xfrm>
            <a:off x="9678161" y="3837353"/>
            <a:ext cx="2896492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외부 </a:t>
            </a: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API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0" name="AutoShape 25">
            <a:extLst>
              <a:ext uri="{FF2B5EF4-FFF2-40B4-BE49-F238E27FC236}">
                <a16:creationId xmlns:a16="http://schemas.microsoft.com/office/drawing/2014/main" id="{BF434603-6FA9-7900-6584-AA81747B9029}"/>
              </a:ext>
            </a:extLst>
          </p:cNvPr>
          <p:cNvSpPr/>
          <p:nvPr/>
        </p:nvSpPr>
        <p:spPr>
          <a:xfrm flipV="1">
            <a:off x="13295244" y="4452730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B05828-8174-5570-7ECB-433986D4F9AE}"/>
              </a:ext>
            </a:extLst>
          </p:cNvPr>
          <p:cNvSpPr txBox="1"/>
          <p:nvPr/>
        </p:nvSpPr>
        <p:spPr>
          <a:xfrm>
            <a:off x="12955243" y="3838008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백엔드</a:t>
            </a: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및 </a:t>
            </a:r>
            <a:r>
              <a:rPr lang="en-US" altLang="ko-KR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DB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1026" name="Picture 2" descr="MySQL Logo PNG Transparent &amp; SVG Vector - Freebie Supply">
            <a:extLst>
              <a:ext uri="{FF2B5EF4-FFF2-40B4-BE49-F238E27FC236}">
                <a16:creationId xmlns:a16="http://schemas.microsoft.com/office/drawing/2014/main" id="{ED27A562-E956-D975-E922-EA22126C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644" y="5248860"/>
            <a:ext cx="1548877" cy="154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471338-F747-4819-76C1-618EC9BC8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8835" y="6756988"/>
            <a:ext cx="1755613" cy="71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utoShape 10" descr="OpenAI Vector Logo - Download Free SVG Icon | Worldvectorlogo">
            <a:extLst>
              <a:ext uri="{FF2B5EF4-FFF2-40B4-BE49-F238E27FC236}">
                <a16:creationId xmlns:a16="http://schemas.microsoft.com/office/drawing/2014/main" id="{CD15B8FC-1B90-2592-81B7-2956A87F3D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26754" y="50285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4" name="그래픽 53">
            <a:extLst>
              <a:ext uri="{FF2B5EF4-FFF2-40B4-BE49-F238E27FC236}">
                <a16:creationId xmlns:a16="http://schemas.microsoft.com/office/drawing/2014/main" id="{F72F35F4-7038-7458-93E2-9C079B1681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47135" y="6623472"/>
            <a:ext cx="1926517" cy="470599"/>
          </a:xfrm>
          <a:prstGeom prst="rect">
            <a:avLst/>
          </a:prstGeom>
        </p:spPr>
      </p:pic>
      <p:pic>
        <p:nvPicPr>
          <p:cNvPr id="56" name="그림 55" descr="하트, 로고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47C63C-D0E7-A14D-3D49-4D00AE16DB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39" y="6311638"/>
            <a:ext cx="1011207" cy="1011207"/>
          </a:xfrm>
          <a:prstGeom prst="rect">
            <a:avLst/>
          </a:prstGeom>
        </p:spPr>
      </p:pic>
      <p:pic>
        <p:nvPicPr>
          <p:cNvPr id="1044" name="Picture 20" descr="Kakao Developers">
            <a:extLst>
              <a:ext uri="{FF2B5EF4-FFF2-40B4-BE49-F238E27FC236}">
                <a16:creationId xmlns:a16="http://schemas.microsoft.com/office/drawing/2014/main" id="{B603B130-79C2-30DF-7F9C-28B798A0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564" y="6601922"/>
            <a:ext cx="1968594" cy="98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A3129F9E-63CE-3E71-1815-A09B4104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711" y="5810515"/>
            <a:ext cx="1606064" cy="65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82BA4476-A2C6-5052-434C-69E0E00C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914" y="6545472"/>
            <a:ext cx="1155971" cy="115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1664BBFF-0FD8-093A-9595-1A4C61B3C1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91800" y="4779593"/>
            <a:ext cx="737160" cy="744907"/>
          </a:xfrm>
          <a:prstGeom prst="rect">
            <a:avLst/>
          </a:prstGeom>
        </p:spPr>
      </p:pic>
      <p:pic>
        <p:nvPicPr>
          <p:cNvPr id="1056" name="Picture 32" descr="Html css 아이콘, 로고, 기호 – PNG, SVG 무료 다운로드">
            <a:extLst>
              <a:ext uri="{FF2B5EF4-FFF2-40B4-BE49-F238E27FC236}">
                <a16:creationId xmlns:a16="http://schemas.microsoft.com/office/drawing/2014/main" id="{67F34DB5-8A17-6604-B141-E5E118E20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341" y="4935079"/>
            <a:ext cx="1036668" cy="103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그림 1032" descr="그래픽, 일렉트릭 블루, 로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94194A-119D-36DB-75CA-9380F1392DB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76" y="5046482"/>
            <a:ext cx="825203" cy="825203"/>
          </a:xfrm>
          <a:prstGeom prst="rect">
            <a:avLst/>
          </a:prstGeom>
        </p:spPr>
      </p:pic>
      <p:pic>
        <p:nvPicPr>
          <p:cNvPr id="1035" name="그림 1034" descr="노랑, 그래픽, 상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A989B7-9D28-F08F-2C4E-E51C11148F1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77" y="4856283"/>
            <a:ext cx="1240521" cy="1240521"/>
          </a:xfrm>
          <a:prstGeom prst="rect">
            <a:avLst/>
          </a:prstGeom>
        </p:spPr>
      </p:pic>
      <p:sp>
        <p:nvSpPr>
          <p:cNvPr id="1036" name="Freeform 27">
            <a:extLst>
              <a:ext uri="{FF2B5EF4-FFF2-40B4-BE49-F238E27FC236}">
                <a16:creationId xmlns:a16="http://schemas.microsoft.com/office/drawing/2014/main" id="{8B083789-1411-FBC8-7C28-6A48011B0D1A}"/>
              </a:ext>
            </a:extLst>
          </p:cNvPr>
          <p:cNvSpPr/>
          <p:nvPr/>
        </p:nvSpPr>
        <p:spPr>
          <a:xfrm>
            <a:off x="2082177" y="4644651"/>
            <a:ext cx="2699894" cy="3222232"/>
          </a:xfrm>
          <a:custGeom>
            <a:avLst/>
            <a:gdLst/>
            <a:ahLst/>
            <a:cxnLst/>
            <a:rect l="l" t="t" r="r" b="b"/>
            <a:pathLst>
              <a:path w="762847" h="446997">
                <a:moveTo>
                  <a:pt x="32000" y="0"/>
                </a:moveTo>
                <a:lnTo>
                  <a:pt x="730847" y="0"/>
                </a:lnTo>
                <a:cubicBezTo>
                  <a:pt x="739334" y="0"/>
                  <a:pt x="747474" y="3371"/>
                  <a:pt x="753475" y="9373"/>
                </a:cubicBezTo>
                <a:cubicBezTo>
                  <a:pt x="759476" y="15374"/>
                  <a:pt x="762847" y="23513"/>
                  <a:pt x="762847" y="32000"/>
                </a:cubicBezTo>
                <a:lnTo>
                  <a:pt x="762847" y="414997"/>
                </a:lnTo>
                <a:cubicBezTo>
                  <a:pt x="762847" y="432670"/>
                  <a:pt x="748520" y="446997"/>
                  <a:pt x="730847" y="446997"/>
                </a:cubicBezTo>
                <a:lnTo>
                  <a:pt x="32000" y="446997"/>
                </a:lnTo>
                <a:cubicBezTo>
                  <a:pt x="23513" y="446997"/>
                  <a:pt x="15374" y="443626"/>
                  <a:pt x="9373" y="437625"/>
                </a:cubicBezTo>
                <a:cubicBezTo>
                  <a:pt x="3371" y="431623"/>
                  <a:pt x="0" y="423484"/>
                  <a:pt x="0" y="414997"/>
                </a:cubicBezTo>
                <a:lnTo>
                  <a:pt x="0" y="32000"/>
                </a:lnTo>
                <a:cubicBezTo>
                  <a:pt x="0" y="23513"/>
                  <a:pt x="3371" y="15374"/>
                  <a:pt x="9373" y="9373"/>
                </a:cubicBezTo>
                <a:cubicBezTo>
                  <a:pt x="15374" y="3371"/>
                  <a:pt x="23513" y="0"/>
                  <a:pt x="32000" y="0"/>
                </a:cubicBezTo>
                <a:close/>
              </a:path>
            </a:pathLst>
          </a:custGeom>
          <a:solidFill>
            <a:srgbClr val="DDDDDD"/>
          </a:solidFill>
          <a:ln w="19050" cap="sq">
            <a:solidFill>
              <a:srgbClr val="DDDDDD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037" name="AutoShape 25">
            <a:extLst>
              <a:ext uri="{FF2B5EF4-FFF2-40B4-BE49-F238E27FC236}">
                <a16:creationId xmlns:a16="http://schemas.microsoft.com/office/drawing/2014/main" id="{A6F5AA16-57FD-40BB-6321-F155DFB85236}"/>
              </a:ext>
            </a:extLst>
          </p:cNvPr>
          <p:cNvSpPr/>
          <p:nvPr/>
        </p:nvSpPr>
        <p:spPr>
          <a:xfrm flipV="1">
            <a:off x="2349924" y="4482755"/>
            <a:ext cx="2244174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565C5227-DD9C-65CB-10FC-03D93A98229C}"/>
              </a:ext>
            </a:extLst>
          </p:cNvPr>
          <p:cNvSpPr txBox="1"/>
          <p:nvPr/>
        </p:nvSpPr>
        <p:spPr>
          <a:xfrm>
            <a:off x="1973896" y="3847775"/>
            <a:ext cx="304675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28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서버 및 버전 관리</a:t>
            </a:r>
            <a:endParaRPr lang="en-US" sz="28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59" name="그래픽 58">
            <a:extLst>
              <a:ext uri="{FF2B5EF4-FFF2-40B4-BE49-F238E27FC236}">
                <a16:creationId xmlns:a16="http://schemas.microsoft.com/office/drawing/2014/main" id="{AF3912F1-81D5-3DCA-2C64-54295AC77D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5714" y="5038018"/>
            <a:ext cx="1605382" cy="961117"/>
          </a:xfrm>
          <a:prstGeom prst="rect">
            <a:avLst/>
          </a:prstGeom>
        </p:spPr>
      </p:pic>
      <p:pic>
        <p:nvPicPr>
          <p:cNvPr id="1031" name="그림 103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2B60C1-0A6A-0F81-F3B2-BFD218E56A8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020" y="5992935"/>
            <a:ext cx="1967654" cy="1967654"/>
          </a:xfrm>
          <a:prstGeom prst="rect">
            <a:avLst/>
          </a:prstGeom>
        </p:spPr>
      </p:pic>
      <p:pic>
        <p:nvPicPr>
          <p:cNvPr id="1041" name="그림 1040" descr="텍스트, 그래픽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AF8C25-8000-A029-0CA9-C04BF7AA218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725" y="5694086"/>
            <a:ext cx="1699882" cy="653801"/>
          </a:xfrm>
          <a:prstGeom prst="rect">
            <a:avLst/>
          </a:prstGeom>
        </p:spPr>
      </p:pic>
      <p:pic>
        <p:nvPicPr>
          <p:cNvPr id="1043" name="그림 1042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9C9177-16B5-7E62-9FB3-25FB75DE081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696" y="4103614"/>
            <a:ext cx="2032756" cy="20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90751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8A371CD-A22B-6A23-B868-72322F1FE312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1531EEB-A77C-10EA-5D68-4111D0C39E8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25800E4-8ABE-98CD-7E68-8C9A4441696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58882DD-D07E-E68F-62D6-F9C8B2E3F7E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490C476-ABBE-811F-8162-3CA4D5D4C3C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EA0E126-A08C-A0AC-395F-F0C68443312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93C451D-E4AE-0536-EE91-12A242196BD3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4F27F54-B236-4AEE-66CA-1959761CB596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EB02E3B-29D1-D694-BCBD-278BD50EECA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CBE1EE9-E335-FBEE-14A9-2A9B2050EAB3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5C07A5A-16CC-CCC1-7AC1-799996F5673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CD0BEBF-8975-5879-20F9-7F4419A0EBE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83A72C2-9F55-C3F9-3E19-E30630A57AB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1D98D404-466C-0DAA-88F3-FC029E2A9BDD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9AFB741-2839-208B-F191-6DECBD47514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505A7BC-BF88-2D5E-322F-7237EC9155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981FB5A-C5C5-9209-ACBF-60F9D10DF09A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>
            <a:extLst>
              <a:ext uri="{FF2B5EF4-FFF2-40B4-BE49-F238E27FC236}">
                <a16:creationId xmlns:a16="http://schemas.microsoft.com/office/drawing/2014/main" id="{0EB82D73-4C07-B03E-D49B-2E5B4A7CCD27}"/>
              </a:ext>
            </a:extLst>
          </p:cNvPr>
          <p:cNvSpPr/>
          <p:nvPr/>
        </p:nvSpPr>
        <p:spPr>
          <a:xfrm>
            <a:off x="5587511" y="582930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D927B92-1318-0E67-9989-4A7BB554F4C6}"/>
              </a:ext>
            </a:extLst>
          </p:cNvPr>
          <p:cNvSpPr txBox="1"/>
          <p:nvPr/>
        </p:nvSpPr>
        <p:spPr>
          <a:xfrm>
            <a:off x="6924920" y="4400532"/>
            <a:ext cx="61102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F4366416-B45B-9A8C-BDDA-0DAAC79CDFB4}"/>
              </a:ext>
            </a:extLst>
          </p:cNvPr>
          <p:cNvSpPr txBox="1"/>
          <p:nvPr/>
        </p:nvSpPr>
        <p:spPr>
          <a:xfrm>
            <a:off x="4876800" y="3987769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52401960"/>
      </p:ext>
    </p:extLst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mc:Ignorable="hp" hp:hslDur="400">
        <hp:hncExtTransition type="raidar" attr="SubType=leftup"/>
      </p:transition>
    </mc:Choice>
    <mc:Fallback>
      <p:transition xmlns:mc="http://schemas.openxmlformats.org/markup-compatibility/2006" xmlns:hp="http://schemas.haansoft.com/office/presentation/8.0" mc:Ignorable="hp" hp:hslDur="400">
        <p:wheel spokes="1"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864</ep:Words>
  <ep:PresentationFormat>사용자 지정</ep:PresentationFormat>
  <ep:Paragraphs>674</ep:Paragraphs>
  <ep:Slides>74</ep:Slides>
  <ep:Notes>62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ep:HeadingPairs>
  <ep:TitlesOfParts>
    <vt:vector size="7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msi</cp:lastModifiedBy>
  <dcterms:modified xsi:type="dcterms:W3CDTF">2025-12-24T04:39:07.872</dcterms:modified>
  <cp:revision>48</cp:revision>
  <dc:title>초록 베이지 깔끔한 팀 프로젝트 보고서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